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91" r:id="rId2"/>
    <p:sldId id="316" r:id="rId3"/>
    <p:sldId id="293" r:id="rId4"/>
    <p:sldId id="311" r:id="rId5"/>
    <p:sldId id="314" r:id="rId6"/>
    <p:sldId id="256" r:id="rId7"/>
    <p:sldId id="300" r:id="rId8"/>
    <p:sldId id="301" r:id="rId9"/>
    <p:sldId id="286" r:id="rId10"/>
    <p:sldId id="315" r:id="rId11"/>
    <p:sldId id="309" r:id="rId12"/>
    <p:sldId id="304" r:id="rId13"/>
    <p:sldId id="305"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1FF"/>
    <a:srgbClr val="0432FF"/>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51"/>
    <p:restoredTop sz="69388"/>
  </p:normalViewPr>
  <p:slideViewPr>
    <p:cSldViewPr snapToGrid="0" snapToObjects="1">
      <p:cViewPr varScale="1">
        <p:scale>
          <a:sx n="86" d="100"/>
          <a:sy n="86" d="100"/>
        </p:scale>
        <p:origin x="216" y="2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B4037-3E7A-45C2-B738-14C9B99BA4E4}"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9BC6BA02-EDC4-9A42-BBE9-EF6AC1F33548}">
      <dgm:prSet/>
      <dgm:spPr/>
      <dgm:t>
        <a:bodyPr/>
        <a:lstStyle/>
        <a:p>
          <a:r>
            <a:rPr lang="en-GB" b="0" i="0" u="none" dirty="0">
              <a:latin typeface="Sofia Pro Extra Light" pitchFamily="2" charset="0"/>
            </a:rPr>
            <a:t>Poverty and Culture</a:t>
          </a:r>
          <a:endParaRPr lang="en-US" b="0" i="0" dirty="0">
            <a:latin typeface="Sofia Pro Extra Light" pitchFamily="2" charset="0"/>
          </a:endParaRPr>
        </a:p>
      </dgm:t>
    </dgm:pt>
    <dgm:pt modelId="{BEF6BE74-F362-D04F-91F8-5958C1E2C4DD}" type="parTrans" cxnId="{ABD6164B-C9E4-C24B-8C15-A77AA0195F73}">
      <dgm:prSet/>
      <dgm:spPr/>
      <dgm:t>
        <a:bodyPr/>
        <a:lstStyle/>
        <a:p>
          <a:endParaRPr lang="en-US"/>
        </a:p>
      </dgm:t>
    </dgm:pt>
    <dgm:pt modelId="{3E8978E5-77B7-8A41-AC7C-8BC61FCB7A1F}" type="sibTrans" cxnId="{ABD6164B-C9E4-C24B-8C15-A77AA0195F73}">
      <dgm:prSet/>
      <dgm:spPr/>
      <dgm:t>
        <a:bodyPr/>
        <a:lstStyle/>
        <a:p>
          <a:endParaRPr lang="en-US"/>
        </a:p>
      </dgm:t>
    </dgm:pt>
    <dgm:pt modelId="{60DC2B55-9520-F64C-9FA0-B8C10D58DFEB}">
      <dgm:prSet/>
      <dgm:spPr/>
      <dgm:t>
        <a:bodyPr/>
        <a:lstStyle/>
        <a:p>
          <a:r>
            <a:rPr lang="en-GB" b="0" i="0" u="none" dirty="0">
              <a:latin typeface="Sofia Pro Extra Light" pitchFamily="2" charset="0"/>
            </a:rPr>
            <a:t>Caring Responsibilities</a:t>
          </a:r>
          <a:endParaRPr lang="en-US" b="0" i="0" dirty="0">
            <a:latin typeface="Sofia Pro Extra Light" pitchFamily="2" charset="0"/>
          </a:endParaRPr>
        </a:p>
      </dgm:t>
    </dgm:pt>
    <dgm:pt modelId="{37C80DC7-4818-E647-9B6D-AA000851064D}" type="parTrans" cxnId="{6CB46890-6169-2645-9DE6-22485BCB0981}">
      <dgm:prSet/>
      <dgm:spPr/>
      <dgm:t>
        <a:bodyPr/>
        <a:lstStyle/>
        <a:p>
          <a:endParaRPr lang="en-US"/>
        </a:p>
      </dgm:t>
    </dgm:pt>
    <dgm:pt modelId="{97DEF8A1-603D-3742-BEF2-3AF0CAB15AFB}" type="sibTrans" cxnId="{6CB46890-6169-2645-9DE6-22485BCB0981}">
      <dgm:prSet/>
      <dgm:spPr/>
      <dgm:t>
        <a:bodyPr/>
        <a:lstStyle/>
        <a:p>
          <a:endParaRPr lang="en-US"/>
        </a:p>
      </dgm:t>
    </dgm:pt>
    <dgm:pt modelId="{32137FCA-A059-0C48-9BC8-52FE0F298845}">
      <dgm:prSet/>
      <dgm:spPr/>
      <dgm:t>
        <a:bodyPr/>
        <a:lstStyle/>
        <a:p>
          <a:r>
            <a:rPr lang="en-GB" b="0" i="0" u="none" dirty="0">
              <a:latin typeface="Sofia Pro Extra Light" pitchFamily="2" charset="0"/>
            </a:rPr>
            <a:t>Gender-based Violence</a:t>
          </a:r>
          <a:endParaRPr lang="en-US" b="0" i="0" dirty="0">
            <a:latin typeface="Sofia Pro Extra Light" pitchFamily="2" charset="0"/>
          </a:endParaRPr>
        </a:p>
      </dgm:t>
    </dgm:pt>
    <dgm:pt modelId="{9336C7A7-1F74-D147-B36D-4D4A3582BC6D}" type="parTrans" cxnId="{9DAD298A-E443-DB4A-AE3C-197E3EC7EF5D}">
      <dgm:prSet/>
      <dgm:spPr/>
      <dgm:t>
        <a:bodyPr/>
        <a:lstStyle/>
        <a:p>
          <a:endParaRPr lang="en-US"/>
        </a:p>
      </dgm:t>
    </dgm:pt>
    <dgm:pt modelId="{04A27C22-9047-ED42-AB8E-9D35198DA823}" type="sibTrans" cxnId="{9DAD298A-E443-DB4A-AE3C-197E3EC7EF5D}">
      <dgm:prSet/>
      <dgm:spPr/>
      <dgm:t>
        <a:bodyPr/>
        <a:lstStyle/>
        <a:p>
          <a:endParaRPr lang="en-US"/>
        </a:p>
      </dgm:t>
    </dgm:pt>
    <dgm:pt modelId="{3005924D-EA70-BD40-BAE1-4EC3DCA4DF97}">
      <dgm:prSet/>
      <dgm:spPr/>
      <dgm:t>
        <a:bodyPr/>
        <a:lstStyle/>
        <a:p>
          <a:r>
            <a:rPr lang="en-GB" b="0" i="0" u="none" dirty="0">
              <a:latin typeface="Sofia Pro Extra Light" pitchFamily="2" charset="0"/>
            </a:rPr>
            <a:t>Forced Marriage and FGM</a:t>
          </a:r>
          <a:endParaRPr lang="en-US" b="0" i="0" dirty="0">
            <a:latin typeface="Sofia Pro Extra Light" pitchFamily="2" charset="0"/>
          </a:endParaRPr>
        </a:p>
      </dgm:t>
    </dgm:pt>
    <dgm:pt modelId="{C24D5E7E-B1C7-1844-ACC0-1E63369991AB}" type="parTrans" cxnId="{5CAF88AD-9F97-4D45-A6C1-81D5531CA260}">
      <dgm:prSet/>
      <dgm:spPr/>
      <dgm:t>
        <a:bodyPr/>
        <a:lstStyle/>
        <a:p>
          <a:endParaRPr lang="en-US"/>
        </a:p>
      </dgm:t>
    </dgm:pt>
    <dgm:pt modelId="{102F3A86-7117-144E-89D4-F83BE8F96E1B}" type="sibTrans" cxnId="{5CAF88AD-9F97-4D45-A6C1-81D5531CA260}">
      <dgm:prSet/>
      <dgm:spPr/>
      <dgm:t>
        <a:bodyPr/>
        <a:lstStyle/>
        <a:p>
          <a:endParaRPr lang="en-US"/>
        </a:p>
      </dgm:t>
    </dgm:pt>
    <dgm:pt modelId="{E836B76B-4172-AA4A-B114-CB4559211912}">
      <dgm:prSet/>
      <dgm:spPr/>
      <dgm:t>
        <a:bodyPr/>
        <a:lstStyle/>
        <a:p>
          <a:r>
            <a:rPr lang="en-GB" b="0" i="0" u="none" dirty="0">
              <a:latin typeface="Sofia Pro Extra Light" pitchFamily="2" charset="0"/>
            </a:rPr>
            <a:t>Child Marriage and Teenage Pregnancies</a:t>
          </a:r>
          <a:endParaRPr lang="en-US" b="0" i="0" dirty="0">
            <a:latin typeface="Sofia Pro Extra Light" pitchFamily="2" charset="0"/>
          </a:endParaRPr>
        </a:p>
      </dgm:t>
    </dgm:pt>
    <dgm:pt modelId="{D22C761E-A6AA-C641-A0C5-860E0AC1BADF}" type="parTrans" cxnId="{EA0E6403-C2AA-A34D-9C46-47357E9E5997}">
      <dgm:prSet/>
      <dgm:spPr/>
      <dgm:t>
        <a:bodyPr/>
        <a:lstStyle/>
        <a:p>
          <a:endParaRPr lang="en-US"/>
        </a:p>
      </dgm:t>
    </dgm:pt>
    <dgm:pt modelId="{ABEBABDA-6FD4-4841-B57B-1F0B12E53722}" type="sibTrans" cxnId="{EA0E6403-C2AA-A34D-9C46-47357E9E5997}">
      <dgm:prSet/>
      <dgm:spPr/>
      <dgm:t>
        <a:bodyPr/>
        <a:lstStyle/>
        <a:p>
          <a:endParaRPr lang="en-US"/>
        </a:p>
      </dgm:t>
    </dgm:pt>
    <dgm:pt modelId="{B4E2AFE8-74DC-AC4C-B169-F3B423DDF539}">
      <dgm:prSet/>
      <dgm:spPr/>
      <dgm:t>
        <a:bodyPr/>
        <a:lstStyle/>
        <a:p>
          <a:r>
            <a:rPr lang="en-GB" dirty="0">
              <a:latin typeface="Sofia Pro Extra Light" pitchFamily="2" charset="0"/>
            </a:rPr>
            <a:t>Necessity to Work</a:t>
          </a:r>
          <a:endParaRPr lang="en-US" b="0" i="0" dirty="0">
            <a:latin typeface="Sofia Pro Extra Light" pitchFamily="2" charset="0"/>
          </a:endParaRPr>
        </a:p>
      </dgm:t>
    </dgm:pt>
    <dgm:pt modelId="{2D23442B-5A06-3E4A-B370-88E4A22EA7BC}" type="parTrans" cxnId="{4E8102B7-36D0-FD44-A050-05FF7344A11D}">
      <dgm:prSet/>
      <dgm:spPr/>
      <dgm:t>
        <a:bodyPr/>
        <a:lstStyle/>
        <a:p>
          <a:endParaRPr lang="en-US"/>
        </a:p>
      </dgm:t>
    </dgm:pt>
    <dgm:pt modelId="{5E8C9190-2781-3444-B7CB-2245FABFFAD0}" type="sibTrans" cxnId="{4E8102B7-36D0-FD44-A050-05FF7344A11D}">
      <dgm:prSet/>
      <dgm:spPr/>
      <dgm:t>
        <a:bodyPr/>
        <a:lstStyle/>
        <a:p>
          <a:endParaRPr lang="en-US"/>
        </a:p>
      </dgm:t>
    </dgm:pt>
    <dgm:pt modelId="{1B815851-35C7-5548-A6BA-8BAEC5142531}">
      <dgm:prSet/>
      <dgm:spPr/>
      <dgm:t>
        <a:bodyPr/>
        <a:lstStyle/>
        <a:p>
          <a:r>
            <a:rPr lang="en-GB" dirty="0">
              <a:latin typeface="Sofia Pro Extra Light" pitchFamily="2" charset="0"/>
            </a:rPr>
            <a:t>Participation in Leadership and Decision-making</a:t>
          </a:r>
          <a:endParaRPr lang="en-US" b="0" i="0" dirty="0">
            <a:latin typeface="Sofia Pro Extra Light" pitchFamily="2" charset="0"/>
          </a:endParaRPr>
        </a:p>
      </dgm:t>
    </dgm:pt>
    <dgm:pt modelId="{29E8117C-75FC-CD48-A403-E70E8F3BE333}" type="parTrans" cxnId="{E7364228-52A4-7046-A84E-9C35088E4CD0}">
      <dgm:prSet/>
      <dgm:spPr/>
      <dgm:t>
        <a:bodyPr/>
        <a:lstStyle/>
        <a:p>
          <a:endParaRPr lang="en-US"/>
        </a:p>
      </dgm:t>
    </dgm:pt>
    <dgm:pt modelId="{677B9C3D-6B37-B049-A43E-D3F30B92F5E9}" type="sibTrans" cxnId="{E7364228-52A4-7046-A84E-9C35088E4CD0}">
      <dgm:prSet/>
      <dgm:spPr/>
      <dgm:t>
        <a:bodyPr/>
        <a:lstStyle/>
        <a:p>
          <a:endParaRPr lang="en-US"/>
        </a:p>
      </dgm:t>
    </dgm:pt>
    <dgm:pt modelId="{867D7E91-0AC5-484B-A93F-684B59DF266C}">
      <dgm:prSet/>
      <dgm:spPr/>
      <dgm:t>
        <a:bodyPr/>
        <a:lstStyle/>
        <a:p>
          <a:r>
            <a:rPr lang="en-GB" dirty="0">
              <a:latin typeface="Sofia Pro Extra Light" pitchFamily="2" charset="0"/>
            </a:rPr>
            <a:t>Lack of Schools, Infrastructure, and Unsafe Environments</a:t>
          </a:r>
          <a:endParaRPr lang="en-US" b="0" i="0" dirty="0">
            <a:latin typeface="Sofia Pro Extra Light" pitchFamily="2" charset="0"/>
          </a:endParaRPr>
        </a:p>
      </dgm:t>
    </dgm:pt>
    <dgm:pt modelId="{0822519D-95F7-4141-A998-B9079BD515BC}" type="parTrans" cxnId="{60A690F7-DAB5-CF43-B085-DDFFCF1E7912}">
      <dgm:prSet/>
      <dgm:spPr/>
      <dgm:t>
        <a:bodyPr/>
        <a:lstStyle/>
        <a:p>
          <a:endParaRPr lang="en-US"/>
        </a:p>
      </dgm:t>
    </dgm:pt>
    <dgm:pt modelId="{914C924B-151F-A849-A33D-582524E0D408}" type="sibTrans" cxnId="{60A690F7-DAB5-CF43-B085-DDFFCF1E7912}">
      <dgm:prSet/>
      <dgm:spPr/>
      <dgm:t>
        <a:bodyPr/>
        <a:lstStyle/>
        <a:p>
          <a:endParaRPr lang="en-US"/>
        </a:p>
      </dgm:t>
    </dgm:pt>
    <dgm:pt modelId="{870295C3-9CF0-414B-9C81-A981CF9BFE6B}">
      <dgm:prSet/>
      <dgm:spPr/>
      <dgm:t>
        <a:bodyPr/>
        <a:lstStyle/>
        <a:p>
          <a:r>
            <a:rPr lang="en-GB" dirty="0">
              <a:latin typeface="Sofia Pro Extra Light" pitchFamily="2" charset="0"/>
            </a:rPr>
            <a:t>Limitations to Teacher Training, and Teaching and Learning Materials, Including Technology</a:t>
          </a:r>
          <a:endParaRPr lang="en-US" b="0" i="0" dirty="0">
            <a:latin typeface="Sofia Pro Extra Light" pitchFamily="2" charset="0"/>
          </a:endParaRPr>
        </a:p>
      </dgm:t>
    </dgm:pt>
    <dgm:pt modelId="{B3B5AA4F-B051-7F4E-BD6B-62881A16A985}" type="parTrans" cxnId="{81EC3EA1-05FF-4D42-AA7B-ECBB0E02F6AF}">
      <dgm:prSet/>
      <dgm:spPr/>
      <dgm:t>
        <a:bodyPr/>
        <a:lstStyle/>
        <a:p>
          <a:endParaRPr lang="en-US"/>
        </a:p>
      </dgm:t>
    </dgm:pt>
    <dgm:pt modelId="{80010756-257F-3647-93E9-29917B24C387}" type="sibTrans" cxnId="{81EC3EA1-05FF-4D42-AA7B-ECBB0E02F6AF}">
      <dgm:prSet/>
      <dgm:spPr/>
      <dgm:t>
        <a:bodyPr/>
        <a:lstStyle/>
        <a:p>
          <a:endParaRPr lang="en-US"/>
        </a:p>
      </dgm:t>
    </dgm:pt>
    <dgm:pt modelId="{841F58FF-6EC7-724A-8253-E9D9DA6AE673}" type="pres">
      <dgm:prSet presAssocID="{FA3B4037-3E7A-45C2-B738-14C9B99BA4E4}" presName="vert0" presStyleCnt="0">
        <dgm:presLayoutVars>
          <dgm:dir/>
          <dgm:animOne val="branch"/>
          <dgm:animLvl val="lvl"/>
        </dgm:presLayoutVars>
      </dgm:prSet>
      <dgm:spPr/>
    </dgm:pt>
    <dgm:pt modelId="{CDF6C49F-01D5-CE45-BFA0-365A48667C9A}" type="pres">
      <dgm:prSet presAssocID="{9BC6BA02-EDC4-9A42-BBE9-EF6AC1F33548}" presName="thickLine" presStyleLbl="alignNode1" presStyleIdx="0" presStyleCnt="9"/>
      <dgm:spPr>
        <a:ln>
          <a:solidFill>
            <a:schemeClr val="accent4"/>
          </a:solidFill>
        </a:ln>
      </dgm:spPr>
    </dgm:pt>
    <dgm:pt modelId="{47400A61-061F-DC41-A88B-518FEAE2F261}" type="pres">
      <dgm:prSet presAssocID="{9BC6BA02-EDC4-9A42-BBE9-EF6AC1F33548}" presName="horz1" presStyleCnt="0"/>
      <dgm:spPr/>
    </dgm:pt>
    <dgm:pt modelId="{01C488AE-E4F5-0A41-A487-A0E07C749EE2}" type="pres">
      <dgm:prSet presAssocID="{9BC6BA02-EDC4-9A42-BBE9-EF6AC1F33548}" presName="tx1" presStyleLbl="revTx" presStyleIdx="0" presStyleCnt="9" custLinFactNeighborY="-2315"/>
      <dgm:spPr/>
    </dgm:pt>
    <dgm:pt modelId="{C6EB64FF-28FD-0C4E-937D-817C1F8ADCEA}" type="pres">
      <dgm:prSet presAssocID="{9BC6BA02-EDC4-9A42-BBE9-EF6AC1F33548}" presName="vert1" presStyleCnt="0"/>
      <dgm:spPr/>
    </dgm:pt>
    <dgm:pt modelId="{2A125DDD-40E9-B54C-B732-07D685837048}" type="pres">
      <dgm:prSet presAssocID="{32137FCA-A059-0C48-9BC8-52FE0F298845}" presName="thickLine" presStyleLbl="alignNode1" presStyleIdx="1" presStyleCnt="9"/>
      <dgm:spPr>
        <a:ln>
          <a:solidFill>
            <a:schemeClr val="accent4"/>
          </a:solidFill>
        </a:ln>
      </dgm:spPr>
    </dgm:pt>
    <dgm:pt modelId="{8219EE7C-A1DB-6D4A-BBC5-9E441CF3A2D2}" type="pres">
      <dgm:prSet presAssocID="{32137FCA-A059-0C48-9BC8-52FE0F298845}" presName="horz1" presStyleCnt="0"/>
      <dgm:spPr/>
    </dgm:pt>
    <dgm:pt modelId="{23A9A0C4-4EFF-DC44-876E-54B40C45DDA7}" type="pres">
      <dgm:prSet presAssocID="{32137FCA-A059-0C48-9BC8-52FE0F298845}" presName="tx1" presStyleLbl="revTx" presStyleIdx="1" presStyleCnt="9" custLinFactNeighborY="0"/>
      <dgm:spPr/>
    </dgm:pt>
    <dgm:pt modelId="{136AEE50-2F8D-B942-8916-EC36E467BFB3}" type="pres">
      <dgm:prSet presAssocID="{32137FCA-A059-0C48-9BC8-52FE0F298845}" presName="vert1" presStyleCnt="0"/>
      <dgm:spPr/>
    </dgm:pt>
    <dgm:pt modelId="{E872D8AB-D203-A342-B152-2CBFF48B7E92}" type="pres">
      <dgm:prSet presAssocID="{3005924D-EA70-BD40-BAE1-4EC3DCA4DF97}" presName="thickLine" presStyleLbl="alignNode1" presStyleIdx="2" presStyleCnt="9"/>
      <dgm:spPr/>
    </dgm:pt>
    <dgm:pt modelId="{8199389D-8B1D-4B4E-A054-924C3715D70A}" type="pres">
      <dgm:prSet presAssocID="{3005924D-EA70-BD40-BAE1-4EC3DCA4DF97}" presName="horz1" presStyleCnt="0"/>
      <dgm:spPr/>
    </dgm:pt>
    <dgm:pt modelId="{70050EB7-5D76-3E46-BE7E-B885D6684415}" type="pres">
      <dgm:prSet presAssocID="{3005924D-EA70-BD40-BAE1-4EC3DCA4DF97}" presName="tx1" presStyleLbl="revTx" presStyleIdx="2" presStyleCnt="9"/>
      <dgm:spPr/>
    </dgm:pt>
    <dgm:pt modelId="{9F60FD63-0D14-8544-B74E-524EEBCA219D}" type="pres">
      <dgm:prSet presAssocID="{3005924D-EA70-BD40-BAE1-4EC3DCA4DF97}" presName="vert1" presStyleCnt="0"/>
      <dgm:spPr/>
    </dgm:pt>
    <dgm:pt modelId="{03BAE6DC-E184-444A-AD28-DB29E5ECEB93}" type="pres">
      <dgm:prSet presAssocID="{E836B76B-4172-AA4A-B114-CB4559211912}" presName="thickLine" presStyleLbl="alignNode1" presStyleIdx="3" presStyleCnt="9"/>
      <dgm:spPr>
        <a:ln>
          <a:solidFill>
            <a:schemeClr val="accent4"/>
          </a:solidFill>
        </a:ln>
      </dgm:spPr>
    </dgm:pt>
    <dgm:pt modelId="{0D0FEC52-6036-3E40-89D2-EC4B5343B706}" type="pres">
      <dgm:prSet presAssocID="{E836B76B-4172-AA4A-B114-CB4559211912}" presName="horz1" presStyleCnt="0"/>
      <dgm:spPr/>
    </dgm:pt>
    <dgm:pt modelId="{A0EBC4FA-5C69-6246-81D0-CF07739CE51C}" type="pres">
      <dgm:prSet presAssocID="{E836B76B-4172-AA4A-B114-CB4559211912}" presName="tx1" presStyleLbl="revTx" presStyleIdx="3" presStyleCnt="9"/>
      <dgm:spPr/>
    </dgm:pt>
    <dgm:pt modelId="{A5FD795B-AE73-424B-8D10-C6A2A4D96F98}" type="pres">
      <dgm:prSet presAssocID="{E836B76B-4172-AA4A-B114-CB4559211912}" presName="vert1" presStyleCnt="0"/>
      <dgm:spPr/>
    </dgm:pt>
    <dgm:pt modelId="{5D0D1A4E-E91C-1E43-B22B-1EAABACDCFB6}" type="pres">
      <dgm:prSet presAssocID="{60DC2B55-9520-F64C-9FA0-B8C10D58DFEB}" presName="thickLine" presStyleLbl="alignNode1" presStyleIdx="4" presStyleCnt="9"/>
      <dgm:spPr>
        <a:ln>
          <a:solidFill>
            <a:schemeClr val="accent4"/>
          </a:solidFill>
        </a:ln>
      </dgm:spPr>
    </dgm:pt>
    <dgm:pt modelId="{54AE86C1-DF10-FA4E-8C3F-E896E03A7B8F}" type="pres">
      <dgm:prSet presAssocID="{60DC2B55-9520-F64C-9FA0-B8C10D58DFEB}" presName="horz1" presStyleCnt="0"/>
      <dgm:spPr/>
    </dgm:pt>
    <dgm:pt modelId="{0715B036-F818-7C41-B93D-0D4C9EC8F484}" type="pres">
      <dgm:prSet presAssocID="{60DC2B55-9520-F64C-9FA0-B8C10D58DFEB}" presName="tx1" presStyleLbl="revTx" presStyleIdx="4" presStyleCnt="9" custScaleY="105042" custLinFactNeighborY="1560"/>
      <dgm:spPr/>
    </dgm:pt>
    <dgm:pt modelId="{8B5BA6F1-09C2-2F4A-B0A6-21C2EAD784C1}" type="pres">
      <dgm:prSet presAssocID="{60DC2B55-9520-F64C-9FA0-B8C10D58DFEB}" presName="vert1" presStyleCnt="0"/>
      <dgm:spPr/>
    </dgm:pt>
    <dgm:pt modelId="{9AEEF813-6D4E-1F4E-AEC2-75C995A30163}" type="pres">
      <dgm:prSet presAssocID="{B4E2AFE8-74DC-AC4C-B169-F3B423DDF539}" presName="thickLine" presStyleLbl="alignNode1" presStyleIdx="5" presStyleCnt="9"/>
      <dgm:spPr>
        <a:ln>
          <a:solidFill>
            <a:schemeClr val="accent4"/>
          </a:solidFill>
        </a:ln>
      </dgm:spPr>
    </dgm:pt>
    <dgm:pt modelId="{3474AA54-38B6-4446-A563-3E849F4ABC2E}" type="pres">
      <dgm:prSet presAssocID="{B4E2AFE8-74DC-AC4C-B169-F3B423DDF539}" presName="horz1" presStyleCnt="0"/>
      <dgm:spPr/>
    </dgm:pt>
    <dgm:pt modelId="{14C8A9BD-CD38-4E40-B3D1-44569FF16FCD}" type="pres">
      <dgm:prSet presAssocID="{B4E2AFE8-74DC-AC4C-B169-F3B423DDF539}" presName="tx1" presStyleLbl="revTx" presStyleIdx="5" presStyleCnt="9"/>
      <dgm:spPr/>
    </dgm:pt>
    <dgm:pt modelId="{F5D0168C-7509-B24E-9917-1D7521EAE758}" type="pres">
      <dgm:prSet presAssocID="{B4E2AFE8-74DC-AC4C-B169-F3B423DDF539}" presName="vert1" presStyleCnt="0"/>
      <dgm:spPr/>
    </dgm:pt>
    <dgm:pt modelId="{509641EB-2C68-C441-AB41-7EBBC1B7BCC8}" type="pres">
      <dgm:prSet presAssocID="{1B815851-35C7-5548-A6BA-8BAEC5142531}" presName="thickLine" presStyleLbl="alignNode1" presStyleIdx="6" presStyleCnt="9"/>
      <dgm:spPr>
        <a:ln>
          <a:solidFill>
            <a:schemeClr val="accent4"/>
          </a:solidFill>
        </a:ln>
      </dgm:spPr>
    </dgm:pt>
    <dgm:pt modelId="{6CC09B56-0A13-BA46-A001-2CA3DFB49D49}" type="pres">
      <dgm:prSet presAssocID="{1B815851-35C7-5548-A6BA-8BAEC5142531}" presName="horz1" presStyleCnt="0"/>
      <dgm:spPr/>
    </dgm:pt>
    <dgm:pt modelId="{ABF1D9D9-8083-7346-A36B-A492F39BCC4E}" type="pres">
      <dgm:prSet presAssocID="{1B815851-35C7-5548-A6BA-8BAEC5142531}" presName="tx1" presStyleLbl="revTx" presStyleIdx="6" presStyleCnt="9"/>
      <dgm:spPr/>
    </dgm:pt>
    <dgm:pt modelId="{67BE3D35-1483-984A-894A-9A99A6C8E6F6}" type="pres">
      <dgm:prSet presAssocID="{1B815851-35C7-5548-A6BA-8BAEC5142531}" presName="vert1" presStyleCnt="0"/>
      <dgm:spPr/>
    </dgm:pt>
    <dgm:pt modelId="{55AE8195-DB2C-8D48-BBD8-556925DE02FE}" type="pres">
      <dgm:prSet presAssocID="{867D7E91-0AC5-484B-A93F-684B59DF266C}" presName="thickLine" presStyleLbl="alignNode1" presStyleIdx="7" presStyleCnt="9"/>
      <dgm:spPr/>
    </dgm:pt>
    <dgm:pt modelId="{D4CF43D7-0CBD-4A44-A3FA-B3159BFD9F22}" type="pres">
      <dgm:prSet presAssocID="{867D7E91-0AC5-484B-A93F-684B59DF266C}" presName="horz1" presStyleCnt="0"/>
      <dgm:spPr/>
    </dgm:pt>
    <dgm:pt modelId="{34E36901-0EE7-A84A-BA9A-0EAB6D4995EB}" type="pres">
      <dgm:prSet presAssocID="{867D7E91-0AC5-484B-A93F-684B59DF266C}" presName="tx1" presStyleLbl="revTx" presStyleIdx="7" presStyleCnt="9"/>
      <dgm:spPr/>
    </dgm:pt>
    <dgm:pt modelId="{2C6BB964-BBA0-BE47-8CCE-F4EA82FB8475}" type="pres">
      <dgm:prSet presAssocID="{867D7E91-0AC5-484B-A93F-684B59DF266C}" presName="vert1" presStyleCnt="0"/>
      <dgm:spPr/>
    </dgm:pt>
    <dgm:pt modelId="{0B3A0267-B25B-F247-8E79-8EC7935CBB95}" type="pres">
      <dgm:prSet presAssocID="{870295C3-9CF0-414B-9C81-A981CF9BFE6B}" presName="thickLine" presStyleLbl="alignNode1" presStyleIdx="8" presStyleCnt="9"/>
      <dgm:spPr>
        <a:ln>
          <a:solidFill>
            <a:schemeClr val="accent4"/>
          </a:solidFill>
        </a:ln>
      </dgm:spPr>
    </dgm:pt>
    <dgm:pt modelId="{E7D5BCC1-458D-524F-AC7F-FAFBF260D306}" type="pres">
      <dgm:prSet presAssocID="{870295C3-9CF0-414B-9C81-A981CF9BFE6B}" presName="horz1" presStyleCnt="0"/>
      <dgm:spPr/>
    </dgm:pt>
    <dgm:pt modelId="{B42918DD-04AA-CA44-A23E-A29B8AF83411}" type="pres">
      <dgm:prSet presAssocID="{870295C3-9CF0-414B-9C81-A981CF9BFE6B}" presName="tx1" presStyleLbl="revTx" presStyleIdx="8" presStyleCnt="9"/>
      <dgm:spPr/>
    </dgm:pt>
    <dgm:pt modelId="{0230EBA6-ED48-D848-901B-20B5FE6CAFB3}" type="pres">
      <dgm:prSet presAssocID="{870295C3-9CF0-414B-9C81-A981CF9BFE6B}" presName="vert1" presStyleCnt="0"/>
      <dgm:spPr/>
    </dgm:pt>
  </dgm:ptLst>
  <dgm:cxnLst>
    <dgm:cxn modelId="{EA0E6403-C2AA-A34D-9C46-47357E9E5997}" srcId="{FA3B4037-3E7A-45C2-B738-14C9B99BA4E4}" destId="{E836B76B-4172-AA4A-B114-CB4559211912}" srcOrd="3" destOrd="0" parTransId="{D22C761E-A6AA-C641-A0C5-860E0AC1BADF}" sibTransId="{ABEBABDA-6FD4-4841-B57B-1F0B12E53722}"/>
    <dgm:cxn modelId="{E5C4120E-703A-C340-B965-0A6CFB55CC0A}" type="presOf" srcId="{1B815851-35C7-5548-A6BA-8BAEC5142531}" destId="{ABF1D9D9-8083-7346-A36B-A492F39BCC4E}" srcOrd="0" destOrd="0" presId="urn:microsoft.com/office/officeart/2008/layout/LinedList"/>
    <dgm:cxn modelId="{E7364228-52A4-7046-A84E-9C35088E4CD0}" srcId="{FA3B4037-3E7A-45C2-B738-14C9B99BA4E4}" destId="{1B815851-35C7-5548-A6BA-8BAEC5142531}" srcOrd="6" destOrd="0" parTransId="{29E8117C-75FC-CD48-A403-E70E8F3BE333}" sibTransId="{677B9C3D-6B37-B049-A43E-D3F30B92F5E9}"/>
    <dgm:cxn modelId="{71A50A2A-C763-BD49-AD0C-0C85CB74F669}" type="presOf" srcId="{867D7E91-0AC5-484B-A93F-684B59DF266C}" destId="{34E36901-0EE7-A84A-BA9A-0EAB6D4995EB}" srcOrd="0" destOrd="0" presId="urn:microsoft.com/office/officeart/2008/layout/LinedList"/>
    <dgm:cxn modelId="{ABD6164B-C9E4-C24B-8C15-A77AA0195F73}" srcId="{FA3B4037-3E7A-45C2-B738-14C9B99BA4E4}" destId="{9BC6BA02-EDC4-9A42-BBE9-EF6AC1F33548}" srcOrd="0" destOrd="0" parTransId="{BEF6BE74-F362-D04F-91F8-5958C1E2C4DD}" sibTransId="{3E8978E5-77B7-8A41-AC7C-8BC61FCB7A1F}"/>
    <dgm:cxn modelId="{5A543B51-7025-1547-BECF-72C44815E76E}" type="presOf" srcId="{E836B76B-4172-AA4A-B114-CB4559211912}" destId="{A0EBC4FA-5C69-6246-81D0-CF07739CE51C}" srcOrd="0" destOrd="0" presId="urn:microsoft.com/office/officeart/2008/layout/LinedList"/>
    <dgm:cxn modelId="{5C62BF5E-6CE0-2A49-BA76-C9847ECEF9AD}" type="presOf" srcId="{3005924D-EA70-BD40-BAE1-4EC3DCA4DF97}" destId="{70050EB7-5D76-3E46-BE7E-B885D6684415}" srcOrd="0" destOrd="0" presId="urn:microsoft.com/office/officeart/2008/layout/LinedList"/>
    <dgm:cxn modelId="{9DAD298A-E443-DB4A-AE3C-197E3EC7EF5D}" srcId="{FA3B4037-3E7A-45C2-B738-14C9B99BA4E4}" destId="{32137FCA-A059-0C48-9BC8-52FE0F298845}" srcOrd="1" destOrd="0" parTransId="{9336C7A7-1F74-D147-B36D-4D4A3582BC6D}" sibTransId="{04A27C22-9047-ED42-AB8E-9D35198DA823}"/>
    <dgm:cxn modelId="{04570B8E-755A-6B49-9ACB-3CFB39C055B2}" type="presOf" srcId="{B4E2AFE8-74DC-AC4C-B169-F3B423DDF539}" destId="{14C8A9BD-CD38-4E40-B3D1-44569FF16FCD}" srcOrd="0" destOrd="0" presId="urn:microsoft.com/office/officeart/2008/layout/LinedList"/>
    <dgm:cxn modelId="{6CB46890-6169-2645-9DE6-22485BCB0981}" srcId="{FA3B4037-3E7A-45C2-B738-14C9B99BA4E4}" destId="{60DC2B55-9520-F64C-9FA0-B8C10D58DFEB}" srcOrd="4" destOrd="0" parTransId="{37C80DC7-4818-E647-9B6D-AA000851064D}" sibTransId="{97DEF8A1-603D-3742-BEF2-3AF0CAB15AFB}"/>
    <dgm:cxn modelId="{BE018491-0A94-0C43-A45E-01B5656AF12E}" type="presOf" srcId="{32137FCA-A059-0C48-9BC8-52FE0F298845}" destId="{23A9A0C4-4EFF-DC44-876E-54B40C45DDA7}" srcOrd="0" destOrd="0" presId="urn:microsoft.com/office/officeart/2008/layout/LinedList"/>
    <dgm:cxn modelId="{9E29C59D-C339-B847-BC55-D2A21E3CFE79}" type="presOf" srcId="{9BC6BA02-EDC4-9A42-BBE9-EF6AC1F33548}" destId="{01C488AE-E4F5-0A41-A487-A0E07C749EE2}" srcOrd="0" destOrd="0" presId="urn:microsoft.com/office/officeart/2008/layout/LinedList"/>
    <dgm:cxn modelId="{81EC3EA1-05FF-4D42-AA7B-ECBB0E02F6AF}" srcId="{FA3B4037-3E7A-45C2-B738-14C9B99BA4E4}" destId="{870295C3-9CF0-414B-9C81-A981CF9BFE6B}" srcOrd="8" destOrd="0" parTransId="{B3B5AA4F-B051-7F4E-BD6B-62881A16A985}" sibTransId="{80010756-257F-3647-93E9-29917B24C387}"/>
    <dgm:cxn modelId="{BB6B3EA8-01F8-DA47-A5CE-918147D61D34}" type="presOf" srcId="{FA3B4037-3E7A-45C2-B738-14C9B99BA4E4}" destId="{841F58FF-6EC7-724A-8253-E9D9DA6AE673}" srcOrd="0" destOrd="0" presId="urn:microsoft.com/office/officeart/2008/layout/LinedList"/>
    <dgm:cxn modelId="{5CAF88AD-9F97-4D45-A6C1-81D5531CA260}" srcId="{FA3B4037-3E7A-45C2-B738-14C9B99BA4E4}" destId="{3005924D-EA70-BD40-BAE1-4EC3DCA4DF97}" srcOrd="2" destOrd="0" parTransId="{C24D5E7E-B1C7-1844-ACC0-1E63369991AB}" sibTransId="{102F3A86-7117-144E-89D4-F83BE8F96E1B}"/>
    <dgm:cxn modelId="{3056B2AD-6FF0-4D4E-8563-09607F8888C5}" type="presOf" srcId="{870295C3-9CF0-414B-9C81-A981CF9BFE6B}" destId="{B42918DD-04AA-CA44-A23E-A29B8AF83411}" srcOrd="0" destOrd="0" presId="urn:microsoft.com/office/officeart/2008/layout/LinedList"/>
    <dgm:cxn modelId="{156D73B2-7901-F345-A1F4-40948B76AD2F}" type="presOf" srcId="{60DC2B55-9520-F64C-9FA0-B8C10D58DFEB}" destId="{0715B036-F818-7C41-B93D-0D4C9EC8F484}" srcOrd="0" destOrd="0" presId="urn:microsoft.com/office/officeart/2008/layout/LinedList"/>
    <dgm:cxn modelId="{4E8102B7-36D0-FD44-A050-05FF7344A11D}" srcId="{FA3B4037-3E7A-45C2-B738-14C9B99BA4E4}" destId="{B4E2AFE8-74DC-AC4C-B169-F3B423DDF539}" srcOrd="5" destOrd="0" parTransId="{2D23442B-5A06-3E4A-B370-88E4A22EA7BC}" sibTransId="{5E8C9190-2781-3444-B7CB-2245FABFFAD0}"/>
    <dgm:cxn modelId="{60A690F7-DAB5-CF43-B085-DDFFCF1E7912}" srcId="{FA3B4037-3E7A-45C2-B738-14C9B99BA4E4}" destId="{867D7E91-0AC5-484B-A93F-684B59DF266C}" srcOrd="7" destOrd="0" parTransId="{0822519D-95F7-4141-A998-B9079BD515BC}" sibTransId="{914C924B-151F-A849-A33D-582524E0D408}"/>
    <dgm:cxn modelId="{2F038166-B14A-9646-BCB9-C657D3302021}" type="presParOf" srcId="{841F58FF-6EC7-724A-8253-E9D9DA6AE673}" destId="{CDF6C49F-01D5-CE45-BFA0-365A48667C9A}" srcOrd="0" destOrd="0" presId="urn:microsoft.com/office/officeart/2008/layout/LinedList"/>
    <dgm:cxn modelId="{EA708625-F381-2D43-BD88-FF2A203AAC04}" type="presParOf" srcId="{841F58FF-6EC7-724A-8253-E9D9DA6AE673}" destId="{47400A61-061F-DC41-A88B-518FEAE2F261}" srcOrd="1" destOrd="0" presId="urn:microsoft.com/office/officeart/2008/layout/LinedList"/>
    <dgm:cxn modelId="{728552F8-106B-3E42-9987-AC859EEB18EF}" type="presParOf" srcId="{47400A61-061F-DC41-A88B-518FEAE2F261}" destId="{01C488AE-E4F5-0A41-A487-A0E07C749EE2}" srcOrd="0" destOrd="0" presId="urn:microsoft.com/office/officeart/2008/layout/LinedList"/>
    <dgm:cxn modelId="{6B89967F-B537-8543-B1CA-E8D7215C68D8}" type="presParOf" srcId="{47400A61-061F-DC41-A88B-518FEAE2F261}" destId="{C6EB64FF-28FD-0C4E-937D-817C1F8ADCEA}" srcOrd="1" destOrd="0" presId="urn:microsoft.com/office/officeart/2008/layout/LinedList"/>
    <dgm:cxn modelId="{DE7EBE75-86F3-AE4E-AC6D-0F80BD20026A}" type="presParOf" srcId="{841F58FF-6EC7-724A-8253-E9D9DA6AE673}" destId="{2A125DDD-40E9-B54C-B732-07D685837048}" srcOrd="2" destOrd="0" presId="urn:microsoft.com/office/officeart/2008/layout/LinedList"/>
    <dgm:cxn modelId="{3AE8C435-C590-9448-BC06-52544219CD8C}" type="presParOf" srcId="{841F58FF-6EC7-724A-8253-E9D9DA6AE673}" destId="{8219EE7C-A1DB-6D4A-BBC5-9E441CF3A2D2}" srcOrd="3" destOrd="0" presId="urn:microsoft.com/office/officeart/2008/layout/LinedList"/>
    <dgm:cxn modelId="{876BCAAE-AE58-E043-A4FD-93E591319B5B}" type="presParOf" srcId="{8219EE7C-A1DB-6D4A-BBC5-9E441CF3A2D2}" destId="{23A9A0C4-4EFF-DC44-876E-54B40C45DDA7}" srcOrd="0" destOrd="0" presId="urn:microsoft.com/office/officeart/2008/layout/LinedList"/>
    <dgm:cxn modelId="{F5C0DE65-C0FE-D045-A954-6C24950864A0}" type="presParOf" srcId="{8219EE7C-A1DB-6D4A-BBC5-9E441CF3A2D2}" destId="{136AEE50-2F8D-B942-8916-EC36E467BFB3}" srcOrd="1" destOrd="0" presId="urn:microsoft.com/office/officeart/2008/layout/LinedList"/>
    <dgm:cxn modelId="{63DDA1FE-B0E0-2846-BF99-F75E72F14C3E}" type="presParOf" srcId="{841F58FF-6EC7-724A-8253-E9D9DA6AE673}" destId="{E872D8AB-D203-A342-B152-2CBFF48B7E92}" srcOrd="4" destOrd="0" presId="urn:microsoft.com/office/officeart/2008/layout/LinedList"/>
    <dgm:cxn modelId="{1C823E8E-DC33-3942-B1D1-C09C6A76C6FB}" type="presParOf" srcId="{841F58FF-6EC7-724A-8253-E9D9DA6AE673}" destId="{8199389D-8B1D-4B4E-A054-924C3715D70A}" srcOrd="5" destOrd="0" presId="urn:microsoft.com/office/officeart/2008/layout/LinedList"/>
    <dgm:cxn modelId="{FB0966CF-86A1-F74E-87F6-CFDC4089F1F9}" type="presParOf" srcId="{8199389D-8B1D-4B4E-A054-924C3715D70A}" destId="{70050EB7-5D76-3E46-BE7E-B885D6684415}" srcOrd="0" destOrd="0" presId="urn:microsoft.com/office/officeart/2008/layout/LinedList"/>
    <dgm:cxn modelId="{8997152D-EA2B-E642-B3C9-1C6449958B5F}" type="presParOf" srcId="{8199389D-8B1D-4B4E-A054-924C3715D70A}" destId="{9F60FD63-0D14-8544-B74E-524EEBCA219D}" srcOrd="1" destOrd="0" presId="urn:microsoft.com/office/officeart/2008/layout/LinedList"/>
    <dgm:cxn modelId="{54FBFE36-76BC-2A49-91FD-AF1C0A5F99EE}" type="presParOf" srcId="{841F58FF-6EC7-724A-8253-E9D9DA6AE673}" destId="{03BAE6DC-E184-444A-AD28-DB29E5ECEB93}" srcOrd="6" destOrd="0" presId="urn:microsoft.com/office/officeart/2008/layout/LinedList"/>
    <dgm:cxn modelId="{9A98C444-0C20-4A4B-AFBB-F948F1EFBAF7}" type="presParOf" srcId="{841F58FF-6EC7-724A-8253-E9D9DA6AE673}" destId="{0D0FEC52-6036-3E40-89D2-EC4B5343B706}" srcOrd="7" destOrd="0" presId="urn:microsoft.com/office/officeart/2008/layout/LinedList"/>
    <dgm:cxn modelId="{D8E7F2D9-1E03-6842-B617-E205F833A185}" type="presParOf" srcId="{0D0FEC52-6036-3E40-89D2-EC4B5343B706}" destId="{A0EBC4FA-5C69-6246-81D0-CF07739CE51C}" srcOrd="0" destOrd="0" presId="urn:microsoft.com/office/officeart/2008/layout/LinedList"/>
    <dgm:cxn modelId="{F9DF8573-0546-3741-BB84-C56485D90ED1}" type="presParOf" srcId="{0D0FEC52-6036-3E40-89D2-EC4B5343B706}" destId="{A5FD795B-AE73-424B-8D10-C6A2A4D96F98}" srcOrd="1" destOrd="0" presId="urn:microsoft.com/office/officeart/2008/layout/LinedList"/>
    <dgm:cxn modelId="{E7902CAB-AE52-004F-A2E1-963FBF1127E0}" type="presParOf" srcId="{841F58FF-6EC7-724A-8253-E9D9DA6AE673}" destId="{5D0D1A4E-E91C-1E43-B22B-1EAABACDCFB6}" srcOrd="8" destOrd="0" presId="urn:microsoft.com/office/officeart/2008/layout/LinedList"/>
    <dgm:cxn modelId="{A3974C62-8A11-F941-8822-845B0B2466E5}" type="presParOf" srcId="{841F58FF-6EC7-724A-8253-E9D9DA6AE673}" destId="{54AE86C1-DF10-FA4E-8C3F-E896E03A7B8F}" srcOrd="9" destOrd="0" presId="urn:microsoft.com/office/officeart/2008/layout/LinedList"/>
    <dgm:cxn modelId="{2EF47699-4F44-6D49-90F0-296F75D8FCB5}" type="presParOf" srcId="{54AE86C1-DF10-FA4E-8C3F-E896E03A7B8F}" destId="{0715B036-F818-7C41-B93D-0D4C9EC8F484}" srcOrd="0" destOrd="0" presId="urn:microsoft.com/office/officeart/2008/layout/LinedList"/>
    <dgm:cxn modelId="{772E9A90-8B20-224F-9F15-47251BFDDE4C}" type="presParOf" srcId="{54AE86C1-DF10-FA4E-8C3F-E896E03A7B8F}" destId="{8B5BA6F1-09C2-2F4A-B0A6-21C2EAD784C1}" srcOrd="1" destOrd="0" presId="urn:microsoft.com/office/officeart/2008/layout/LinedList"/>
    <dgm:cxn modelId="{86C64407-48AF-1848-AC6D-BA1CC68B8328}" type="presParOf" srcId="{841F58FF-6EC7-724A-8253-E9D9DA6AE673}" destId="{9AEEF813-6D4E-1F4E-AEC2-75C995A30163}" srcOrd="10" destOrd="0" presId="urn:microsoft.com/office/officeart/2008/layout/LinedList"/>
    <dgm:cxn modelId="{86DB0CFD-57FF-0A4A-BCED-E3C7D77DC745}" type="presParOf" srcId="{841F58FF-6EC7-724A-8253-E9D9DA6AE673}" destId="{3474AA54-38B6-4446-A563-3E849F4ABC2E}" srcOrd="11" destOrd="0" presId="urn:microsoft.com/office/officeart/2008/layout/LinedList"/>
    <dgm:cxn modelId="{A68ACC78-ECE2-7F4C-8B9E-F2FF81ED55D6}" type="presParOf" srcId="{3474AA54-38B6-4446-A563-3E849F4ABC2E}" destId="{14C8A9BD-CD38-4E40-B3D1-44569FF16FCD}" srcOrd="0" destOrd="0" presId="urn:microsoft.com/office/officeart/2008/layout/LinedList"/>
    <dgm:cxn modelId="{D8D68ACA-C3F9-BF40-8042-E89488AC3908}" type="presParOf" srcId="{3474AA54-38B6-4446-A563-3E849F4ABC2E}" destId="{F5D0168C-7509-B24E-9917-1D7521EAE758}" srcOrd="1" destOrd="0" presId="urn:microsoft.com/office/officeart/2008/layout/LinedList"/>
    <dgm:cxn modelId="{7871CE63-E8D1-664C-8361-96492A626FA2}" type="presParOf" srcId="{841F58FF-6EC7-724A-8253-E9D9DA6AE673}" destId="{509641EB-2C68-C441-AB41-7EBBC1B7BCC8}" srcOrd="12" destOrd="0" presId="urn:microsoft.com/office/officeart/2008/layout/LinedList"/>
    <dgm:cxn modelId="{C45D86AA-951C-7648-BF0B-0F18C4DF55EA}" type="presParOf" srcId="{841F58FF-6EC7-724A-8253-E9D9DA6AE673}" destId="{6CC09B56-0A13-BA46-A001-2CA3DFB49D49}" srcOrd="13" destOrd="0" presId="urn:microsoft.com/office/officeart/2008/layout/LinedList"/>
    <dgm:cxn modelId="{438EA429-C1A8-FE49-B8AF-1F8B66401ED1}" type="presParOf" srcId="{6CC09B56-0A13-BA46-A001-2CA3DFB49D49}" destId="{ABF1D9D9-8083-7346-A36B-A492F39BCC4E}" srcOrd="0" destOrd="0" presId="urn:microsoft.com/office/officeart/2008/layout/LinedList"/>
    <dgm:cxn modelId="{FB1CF58F-0203-DE41-BCA8-B570729D733D}" type="presParOf" srcId="{6CC09B56-0A13-BA46-A001-2CA3DFB49D49}" destId="{67BE3D35-1483-984A-894A-9A99A6C8E6F6}" srcOrd="1" destOrd="0" presId="urn:microsoft.com/office/officeart/2008/layout/LinedList"/>
    <dgm:cxn modelId="{4D80F404-1AFE-F242-B161-318D3F9DC7FA}" type="presParOf" srcId="{841F58FF-6EC7-724A-8253-E9D9DA6AE673}" destId="{55AE8195-DB2C-8D48-BBD8-556925DE02FE}" srcOrd="14" destOrd="0" presId="urn:microsoft.com/office/officeart/2008/layout/LinedList"/>
    <dgm:cxn modelId="{63EBA32D-1B39-6946-8493-C271E2DB4D0E}" type="presParOf" srcId="{841F58FF-6EC7-724A-8253-E9D9DA6AE673}" destId="{D4CF43D7-0CBD-4A44-A3FA-B3159BFD9F22}" srcOrd="15" destOrd="0" presId="urn:microsoft.com/office/officeart/2008/layout/LinedList"/>
    <dgm:cxn modelId="{6FF000F8-EB22-CC42-8D55-AF9F6D278B8F}" type="presParOf" srcId="{D4CF43D7-0CBD-4A44-A3FA-B3159BFD9F22}" destId="{34E36901-0EE7-A84A-BA9A-0EAB6D4995EB}" srcOrd="0" destOrd="0" presId="urn:microsoft.com/office/officeart/2008/layout/LinedList"/>
    <dgm:cxn modelId="{5FE39955-EDDC-2847-B0C7-A5E1C2158CC7}" type="presParOf" srcId="{D4CF43D7-0CBD-4A44-A3FA-B3159BFD9F22}" destId="{2C6BB964-BBA0-BE47-8CCE-F4EA82FB8475}" srcOrd="1" destOrd="0" presId="urn:microsoft.com/office/officeart/2008/layout/LinedList"/>
    <dgm:cxn modelId="{BB95E22A-34A2-B54C-A53C-7586B16D0D15}" type="presParOf" srcId="{841F58FF-6EC7-724A-8253-E9D9DA6AE673}" destId="{0B3A0267-B25B-F247-8E79-8EC7935CBB95}" srcOrd="16" destOrd="0" presId="urn:microsoft.com/office/officeart/2008/layout/LinedList"/>
    <dgm:cxn modelId="{906F5105-1A0A-504F-8562-F38502313646}" type="presParOf" srcId="{841F58FF-6EC7-724A-8253-E9D9DA6AE673}" destId="{E7D5BCC1-458D-524F-AC7F-FAFBF260D306}" srcOrd="17" destOrd="0" presId="urn:microsoft.com/office/officeart/2008/layout/LinedList"/>
    <dgm:cxn modelId="{49117E32-62FC-4D41-A4B1-EBD35914F6E2}" type="presParOf" srcId="{E7D5BCC1-458D-524F-AC7F-FAFBF260D306}" destId="{B42918DD-04AA-CA44-A23E-A29B8AF83411}" srcOrd="0" destOrd="0" presId="urn:microsoft.com/office/officeart/2008/layout/LinedList"/>
    <dgm:cxn modelId="{FD6EEA75-F026-C347-8BA2-041E34D18776}" type="presParOf" srcId="{E7D5BCC1-458D-524F-AC7F-FAFBF260D306}" destId="{0230EBA6-ED48-D848-901B-20B5FE6CAFB3}"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A3B4037-3E7A-45C2-B738-14C9B99BA4E4}"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n-US"/>
        </a:p>
      </dgm:t>
    </dgm:pt>
    <dgm:pt modelId="{9BC6BA02-EDC4-9A42-BBE9-EF6AC1F33548}">
      <dgm:prSet/>
      <dgm:spPr/>
      <dgm:t>
        <a:bodyPr/>
        <a:lstStyle/>
        <a:p>
          <a:r>
            <a:rPr lang="en-GB" dirty="0">
              <a:latin typeface="Sofia Pro Extra Light" pitchFamily="2" charset="0"/>
            </a:rPr>
            <a:t>A fundamental human right for everyone </a:t>
          </a:r>
          <a:endParaRPr lang="en-US" b="0" i="0" dirty="0">
            <a:latin typeface="Sofia Pro Extra Light" pitchFamily="2" charset="0"/>
          </a:endParaRPr>
        </a:p>
      </dgm:t>
    </dgm:pt>
    <dgm:pt modelId="{BEF6BE74-F362-D04F-91F8-5958C1E2C4DD}" type="parTrans" cxnId="{ABD6164B-C9E4-C24B-8C15-A77AA0195F73}">
      <dgm:prSet/>
      <dgm:spPr/>
      <dgm:t>
        <a:bodyPr/>
        <a:lstStyle/>
        <a:p>
          <a:endParaRPr lang="en-US"/>
        </a:p>
      </dgm:t>
    </dgm:pt>
    <dgm:pt modelId="{3E8978E5-77B7-8A41-AC7C-8BC61FCB7A1F}" type="sibTrans" cxnId="{ABD6164B-C9E4-C24B-8C15-A77AA0195F73}">
      <dgm:prSet/>
      <dgm:spPr/>
      <dgm:t>
        <a:bodyPr/>
        <a:lstStyle/>
        <a:p>
          <a:endParaRPr lang="en-US"/>
        </a:p>
      </dgm:t>
    </dgm:pt>
    <dgm:pt modelId="{A2C8F572-F434-7D4B-9324-71D979B5066E}">
      <dgm:prSet/>
      <dgm:spPr/>
      <dgm:t>
        <a:bodyPr/>
        <a:lstStyle/>
        <a:p>
          <a:r>
            <a:rPr lang="en-GB" dirty="0">
              <a:latin typeface="Sofia Pro Extra Light" pitchFamily="2" charset="0"/>
            </a:rPr>
            <a:t>A powerful driver for sustainable development and peace</a:t>
          </a:r>
          <a:endParaRPr lang="en-US" dirty="0">
            <a:latin typeface="Sofia Pro Extra Light" pitchFamily="2" charset="0"/>
          </a:endParaRPr>
        </a:p>
      </dgm:t>
    </dgm:pt>
    <dgm:pt modelId="{38FDE626-C0FA-8F4F-ACCA-20D65AA00B10}" type="parTrans" cxnId="{2B2F9332-75FE-C648-BDB8-DBF7378A2642}">
      <dgm:prSet/>
      <dgm:spPr/>
      <dgm:t>
        <a:bodyPr/>
        <a:lstStyle/>
        <a:p>
          <a:endParaRPr lang="en-US"/>
        </a:p>
      </dgm:t>
    </dgm:pt>
    <dgm:pt modelId="{D618FA8D-57B0-4347-9ADF-9E162F84BEDA}" type="sibTrans" cxnId="{2B2F9332-75FE-C648-BDB8-DBF7378A2642}">
      <dgm:prSet/>
      <dgm:spPr/>
      <dgm:t>
        <a:bodyPr/>
        <a:lstStyle/>
        <a:p>
          <a:endParaRPr lang="en-US"/>
        </a:p>
      </dgm:t>
    </dgm:pt>
    <dgm:pt modelId="{B787F0B3-7A94-0046-8517-2EBFA6A761FE}">
      <dgm:prSet/>
      <dgm:spPr/>
      <dgm:t>
        <a:bodyPr/>
        <a:lstStyle/>
        <a:p>
          <a:r>
            <a:rPr lang="en-GB" dirty="0">
              <a:latin typeface="Sofia Pro Extra Light" pitchFamily="2" charset="0"/>
            </a:rPr>
            <a:t>One of the strongest instruments for reducing the multiple barriers </a:t>
          </a:r>
        </a:p>
      </dgm:t>
    </dgm:pt>
    <dgm:pt modelId="{055554C6-D668-1B47-A6DF-0A24605EBC85}" type="parTrans" cxnId="{6418CA07-89E6-8740-B6E9-0FAD8A087B86}">
      <dgm:prSet/>
      <dgm:spPr/>
      <dgm:t>
        <a:bodyPr/>
        <a:lstStyle/>
        <a:p>
          <a:endParaRPr lang="en-US"/>
        </a:p>
      </dgm:t>
    </dgm:pt>
    <dgm:pt modelId="{2D7C2F2F-7002-454C-BCE0-DBC20DEDBFED}" type="sibTrans" cxnId="{6418CA07-89E6-8740-B6E9-0FAD8A087B86}">
      <dgm:prSet/>
      <dgm:spPr/>
      <dgm:t>
        <a:bodyPr/>
        <a:lstStyle/>
        <a:p>
          <a:endParaRPr lang="en-US"/>
        </a:p>
      </dgm:t>
    </dgm:pt>
    <dgm:pt modelId="{F0227AF1-C7FF-0D46-A622-188CBD056A71}">
      <dgm:prSet/>
      <dgm:spPr/>
      <dgm:t>
        <a:bodyPr/>
        <a:lstStyle/>
        <a:p>
          <a:r>
            <a:rPr lang="en-GB" dirty="0">
              <a:latin typeface="Sofia Pro Extra Light" pitchFamily="2" charset="0"/>
            </a:rPr>
            <a:t>Makes it possible for women and girls to stand out as equals</a:t>
          </a:r>
          <a:endParaRPr lang="en-US" dirty="0">
            <a:latin typeface="Sofia Pro Extra Light" pitchFamily="2" charset="0"/>
          </a:endParaRPr>
        </a:p>
      </dgm:t>
    </dgm:pt>
    <dgm:pt modelId="{66298E6D-A8FC-A140-8D26-7BBB6B1B3291}" type="parTrans" cxnId="{31249736-F99B-3A40-855F-6DF047F0C6C0}">
      <dgm:prSet/>
      <dgm:spPr/>
      <dgm:t>
        <a:bodyPr/>
        <a:lstStyle/>
        <a:p>
          <a:endParaRPr lang="en-US"/>
        </a:p>
      </dgm:t>
    </dgm:pt>
    <dgm:pt modelId="{8AEB3CC5-CBC7-8341-95D4-12CFC2EBE1F7}" type="sibTrans" cxnId="{31249736-F99B-3A40-855F-6DF047F0C6C0}">
      <dgm:prSet/>
      <dgm:spPr/>
      <dgm:t>
        <a:bodyPr/>
        <a:lstStyle/>
        <a:p>
          <a:endParaRPr lang="en-US"/>
        </a:p>
      </dgm:t>
    </dgm:pt>
    <dgm:pt modelId="{719CA51C-5B6E-2343-8A01-E2A42EC343B9}">
      <dgm:prSet/>
      <dgm:spPr/>
      <dgm:t>
        <a:bodyPr/>
        <a:lstStyle/>
        <a:p>
          <a:r>
            <a:rPr lang="en-GB" dirty="0">
              <a:latin typeface="Sofia Pro Extra Light" pitchFamily="2" charset="0"/>
            </a:rPr>
            <a:t>An understanding of the world around us </a:t>
          </a:r>
        </a:p>
      </dgm:t>
    </dgm:pt>
    <dgm:pt modelId="{7A5ACA56-4301-024B-B433-01C2E5982F99}" type="parTrans" cxnId="{222A2E2D-9732-DC4E-A138-F9DFF17EE6FD}">
      <dgm:prSet/>
      <dgm:spPr/>
      <dgm:t>
        <a:bodyPr/>
        <a:lstStyle/>
        <a:p>
          <a:endParaRPr lang="en-US"/>
        </a:p>
      </dgm:t>
    </dgm:pt>
    <dgm:pt modelId="{E65E93F5-A118-5744-9A1D-2CA5E75BA2E6}" type="sibTrans" cxnId="{222A2E2D-9732-DC4E-A138-F9DFF17EE6FD}">
      <dgm:prSet/>
      <dgm:spPr/>
      <dgm:t>
        <a:bodyPr/>
        <a:lstStyle/>
        <a:p>
          <a:endParaRPr lang="en-US"/>
        </a:p>
      </dgm:t>
    </dgm:pt>
    <dgm:pt modelId="{5D9F73D7-6901-9F4F-96A3-27E1B8171562}">
      <dgm:prSet/>
      <dgm:spPr/>
      <dgm:t>
        <a:bodyPr/>
        <a:lstStyle/>
        <a:p>
          <a:r>
            <a:rPr lang="en-GB" dirty="0">
              <a:latin typeface="Sofia Pro Extra Light" pitchFamily="2" charset="0"/>
            </a:rPr>
            <a:t>Opportunity to use that knowledge wisely </a:t>
          </a:r>
          <a:endParaRPr lang="en-US" dirty="0">
            <a:latin typeface="Sofia Pro Extra Light" pitchFamily="2" charset="0"/>
          </a:endParaRPr>
        </a:p>
      </dgm:t>
    </dgm:pt>
    <dgm:pt modelId="{5DDF2ECE-C428-1841-8C42-BE3E23859E04}" type="parTrans" cxnId="{265D3068-97AB-034F-B5BB-73FB4C9762C2}">
      <dgm:prSet/>
      <dgm:spPr/>
      <dgm:t>
        <a:bodyPr/>
        <a:lstStyle/>
        <a:p>
          <a:endParaRPr lang="en-US"/>
        </a:p>
      </dgm:t>
    </dgm:pt>
    <dgm:pt modelId="{0937E5CA-788C-0A42-9ADF-BAF183DC5195}" type="sibTrans" cxnId="{265D3068-97AB-034F-B5BB-73FB4C9762C2}">
      <dgm:prSet/>
      <dgm:spPr/>
      <dgm:t>
        <a:bodyPr/>
        <a:lstStyle/>
        <a:p>
          <a:endParaRPr lang="en-US"/>
        </a:p>
      </dgm:t>
    </dgm:pt>
    <dgm:pt modelId="{841F58FF-6EC7-724A-8253-E9D9DA6AE673}" type="pres">
      <dgm:prSet presAssocID="{FA3B4037-3E7A-45C2-B738-14C9B99BA4E4}" presName="vert0" presStyleCnt="0">
        <dgm:presLayoutVars>
          <dgm:dir/>
          <dgm:animOne val="branch"/>
          <dgm:animLvl val="lvl"/>
        </dgm:presLayoutVars>
      </dgm:prSet>
      <dgm:spPr/>
    </dgm:pt>
    <dgm:pt modelId="{CDF6C49F-01D5-CE45-BFA0-365A48667C9A}" type="pres">
      <dgm:prSet presAssocID="{9BC6BA02-EDC4-9A42-BBE9-EF6AC1F33548}" presName="thickLine" presStyleLbl="alignNode1" presStyleIdx="0" presStyleCnt="6"/>
      <dgm:spPr>
        <a:ln>
          <a:solidFill>
            <a:schemeClr val="accent4"/>
          </a:solidFill>
        </a:ln>
      </dgm:spPr>
    </dgm:pt>
    <dgm:pt modelId="{47400A61-061F-DC41-A88B-518FEAE2F261}" type="pres">
      <dgm:prSet presAssocID="{9BC6BA02-EDC4-9A42-BBE9-EF6AC1F33548}" presName="horz1" presStyleCnt="0"/>
      <dgm:spPr/>
    </dgm:pt>
    <dgm:pt modelId="{01C488AE-E4F5-0A41-A487-A0E07C749EE2}" type="pres">
      <dgm:prSet presAssocID="{9BC6BA02-EDC4-9A42-BBE9-EF6AC1F33548}" presName="tx1" presStyleLbl="revTx" presStyleIdx="0" presStyleCnt="6" custLinFactNeighborY="6"/>
      <dgm:spPr/>
    </dgm:pt>
    <dgm:pt modelId="{C6EB64FF-28FD-0C4E-937D-817C1F8ADCEA}" type="pres">
      <dgm:prSet presAssocID="{9BC6BA02-EDC4-9A42-BBE9-EF6AC1F33548}" presName="vert1" presStyleCnt="0"/>
      <dgm:spPr/>
    </dgm:pt>
    <dgm:pt modelId="{E29E79BE-62E6-444E-AC5E-B474F765C587}" type="pres">
      <dgm:prSet presAssocID="{A2C8F572-F434-7D4B-9324-71D979B5066E}" presName="thickLine" presStyleLbl="alignNode1" presStyleIdx="1" presStyleCnt="6"/>
      <dgm:spPr>
        <a:ln>
          <a:solidFill>
            <a:schemeClr val="accent4"/>
          </a:solidFill>
        </a:ln>
      </dgm:spPr>
    </dgm:pt>
    <dgm:pt modelId="{7A3DC289-9DA9-FA47-8E43-62A0D8552CCE}" type="pres">
      <dgm:prSet presAssocID="{A2C8F572-F434-7D4B-9324-71D979B5066E}" presName="horz1" presStyleCnt="0"/>
      <dgm:spPr/>
    </dgm:pt>
    <dgm:pt modelId="{2115DF35-5BB5-0C4B-9B0B-1041B7D165DC}" type="pres">
      <dgm:prSet presAssocID="{A2C8F572-F434-7D4B-9324-71D979B5066E}" presName="tx1" presStyleLbl="revTx" presStyleIdx="1" presStyleCnt="6"/>
      <dgm:spPr/>
    </dgm:pt>
    <dgm:pt modelId="{92186C2F-FEF0-5449-B701-71EEFDB0D0B4}" type="pres">
      <dgm:prSet presAssocID="{A2C8F572-F434-7D4B-9324-71D979B5066E}" presName="vert1" presStyleCnt="0"/>
      <dgm:spPr/>
    </dgm:pt>
    <dgm:pt modelId="{48F1C622-554A-0243-831A-D3AA59D09130}" type="pres">
      <dgm:prSet presAssocID="{B787F0B3-7A94-0046-8517-2EBFA6A761FE}" presName="thickLine" presStyleLbl="alignNode1" presStyleIdx="2" presStyleCnt="6"/>
      <dgm:spPr>
        <a:ln>
          <a:solidFill>
            <a:schemeClr val="accent4"/>
          </a:solidFill>
        </a:ln>
      </dgm:spPr>
    </dgm:pt>
    <dgm:pt modelId="{CA25854B-6BE6-5046-A659-F2A7BFF04DE9}" type="pres">
      <dgm:prSet presAssocID="{B787F0B3-7A94-0046-8517-2EBFA6A761FE}" presName="horz1" presStyleCnt="0"/>
      <dgm:spPr/>
    </dgm:pt>
    <dgm:pt modelId="{BBDF666B-F239-064B-8F05-2D667482AF50}" type="pres">
      <dgm:prSet presAssocID="{B787F0B3-7A94-0046-8517-2EBFA6A761FE}" presName="tx1" presStyleLbl="revTx" presStyleIdx="2" presStyleCnt="6"/>
      <dgm:spPr/>
    </dgm:pt>
    <dgm:pt modelId="{C640674D-7F6E-9243-8584-56023EA73AB1}" type="pres">
      <dgm:prSet presAssocID="{B787F0B3-7A94-0046-8517-2EBFA6A761FE}" presName="vert1" presStyleCnt="0"/>
      <dgm:spPr/>
    </dgm:pt>
    <dgm:pt modelId="{55351DFE-56E6-BA47-A791-99EA84FFDD6D}" type="pres">
      <dgm:prSet presAssocID="{F0227AF1-C7FF-0D46-A622-188CBD056A71}" presName="thickLine" presStyleLbl="alignNode1" presStyleIdx="3" presStyleCnt="6"/>
      <dgm:spPr>
        <a:ln>
          <a:solidFill>
            <a:schemeClr val="accent4"/>
          </a:solidFill>
        </a:ln>
      </dgm:spPr>
    </dgm:pt>
    <dgm:pt modelId="{C70C13AF-7FF4-7841-BAAD-F5C48FD18359}" type="pres">
      <dgm:prSet presAssocID="{F0227AF1-C7FF-0D46-A622-188CBD056A71}" presName="horz1" presStyleCnt="0"/>
      <dgm:spPr/>
    </dgm:pt>
    <dgm:pt modelId="{8FDED6B7-821D-3443-ACA0-3158E687E699}" type="pres">
      <dgm:prSet presAssocID="{F0227AF1-C7FF-0D46-A622-188CBD056A71}" presName="tx1" presStyleLbl="revTx" presStyleIdx="3" presStyleCnt="6"/>
      <dgm:spPr/>
    </dgm:pt>
    <dgm:pt modelId="{779C673E-A5A7-CB42-BE1A-85275735E2D5}" type="pres">
      <dgm:prSet presAssocID="{F0227AF1-C7FF-0D46-A622-188CBD056A71}" presName="vert1" presStyleCnt="0"/>
      <dgm:spPr/>
    </dgm:pt>
    <dgm:pt modelId="{89499267-20AC-CB44-BF33-1C203DAD62F5}" type="pres">
      <dgm:prSet presAssocID="{719CA51C-5B6E-2343-8A01-E2A42EC343B9}" presName="thickLine" presStyleLbl="alignNode1" presStyleIdx="4" presStyleCnt="6"/>
      <dgm:spPr>
        <a:ln>
          <a:solidFill>
            <a:schemeClr val="accent4"/>
          </a:solidFill>
        </a:ln>
      </dgm:spPr>
    </dgm:pt>
    <dgm:pt modelId="{567D44DA-D6DA-2C45-96DF-77B656DE2827}" type="pres">
      <dgm:prSet presAssocID="{719CA51C-5B6E-2343-8A01-E2A42EC343B9}" presName="horz1" presStyleCnt="0"/>
      <dgm:spPr/>
    </dgm:pt>
    <dgm:pt modelId="{B8922D27-0004-9A4F-AEAD-53F6FDC50948}" type="pres">
      <dgm:prSet presAssocID="{719CA51C-5B6E-2343-8A01-E2A42EC343B9}" presName="tx1" presStyleLbl="revTx" presStyleIdx="4" presStyleCnt="6"/>
      <dgm:spPr/>
    </dgm:pt>
    <dgm:pt modelId="{33588BCC-85D2-984B-8FE2-A23F79D99C4D}" type="pres">
      <dgm:prSet presAssocID="{719CA51C-5B6E-2343-8A01-E2A42EC343B9}" presName="vert1" presStyleCnt="0"/>
      <dgm:spPr/>
    </dgm:pt>
    <dgm:pt modelId="{6FCB1347-93D2-8F4C-816B-4001A352149B}" type="pres">
      <dgm:prSet presAssocID="{5D9F73D7-6901-9F4F-96A3-27E1B8171562}" presName="thickLine" presStyleLbl="alignNode1" presStyleIdx="5" presStyleCnt="6"/>
      <dgm:spPr>
        <a:ln>
          <a:solidFill>
            <a:schemeClr val="accent4"/>
          </a:solidFill>
        </a:ln>
      </dgm:spPr>
    </dgm:pt>
    <dgm:pt modelId="{B8297057-1C27-984B-8E4B-98C372C6E159}" type="pres">
      <dgm:prSet presAssocID="{5D9F73D7-6901-9F4F-96A3-27E1B8171562}" presName="horz1" presStyleCnt="0"/>
      <dgm:spPr/>
    </dgm:pt>
    <dgm:pt modelId="{D4292C98-19AB-9E4E-B8A6-6DFF2F66A37C}" type="pres">
      <dgm:prSet presAssocID="{5D9F73D7-6901-9F4F-96A3-27E1B8171562}" presName="tx1" presStyleLbl="revTx" presStyleIdx="5" presStyleCnt="6"/>
      <dgm:spPr/>
    </dgm:pt>
    <dgm:pt modelId="{A60E3D4A-4475-4A49-83B3-5CB57C455223}" type="pres">
      <dgm:prSet presAssocID="{5D9F73D7-6901-9F4F-96A3-27E1B8171562}" presName="vert1" presStyleCnt="0"/>
      <dgm:spPr/>
    </dgm:pt>
  </dgm:ptLst>
  <dgm:cxnLst>
    <dgm:cxn modelId="{6418CA07-89E6-8740-B6E9-0FAD8A087B86}" srcId="{FA3B4037-3E7A-45C2-B738-14C9B99BA4E4}" destId="{B787F0B3-7A94-0046-8517-2EBFA6A761FE}" srcOrd="2" destOrd="0" parTransId="{055554C6-D668-1B47-A6DF-0A24605EBC85}" sibTransId="{2D7C2F2F-7002-454C-BCE0-DBC20DEDBFED}"/>
    <dgm:cxn modelId="{6D72430F-55BF-8544-A3D7-E1333030D56A}" type="presOf" srcId="{B787F0B3-7A94-0046-8517-2EBFA6A761FE}" destId="{BBDF666B-F239-064B-8F05-2D667482AF50}" srcOrd="0" destOrd="0" presId="urn:microsoft.com/office/officeart/2008/layout/LinedList"/>
    <dgm:cxn modelId="{2A82C61B-CBB9-B746-8153-C1A09B9EFE42}" type="presOf" srcId="{719CA51C-5B6E-2343-8A01-E2A42EC343B9}" destId="{B8922D27-0004-9A4F-AEAD-53F6FDC50948}" srcOrd="0" destOrd="0" presId="urn:microsoft.com/office/officeart/2008/layout/LinedList"/>
    <dgm:cxn modelId="{2E01DA1C-DC0E-3546-B18A-071D37478908}" type="presOf" srcId="{F0227AF1-C7FF-0D46-A622-188CBD056A71}" destId="{8FDED6B7-821D-3443-ACA0-3158E687E699}" srcOrd="0" destOrd="0" presId="urn:microsoft.com/office/officeart/2008/layout/LinedList"/>
    <dgm:cxn modelId="{222A2E2D-9732-DC4E-A138-F9DFF17EE6FD}" srcId="{FA3B4037-3E7A-45C2-B738-14C9B99BA4E4}" destId="{719CA51C-5B6E-2343-8A01-E2A42EC343B9}" srcOrd="4" destOrd="0" parTransId="{7A5ACA56-4301-024B-B433-01C2E5982F99}" sibTransId="{E65E93F5-A118-5744-9A1D-2CA5E75BA2E6}"/>
    <dgm:cxn modelId="{2B2F9332-75FE-C648-BDB8-DBF7378A2642}" srcId="{FA3B4037-3E7A-45C2-B738-14C9B99BA4E4}" destId="{A2C8F572-F434-7D4B-9324-71D979B5066E}" srcOrd="1" destOrd="0" parTransId="{38FDE626-C0FA-8F4F-ACCA-20D65AA00B10}" sibTransId="{D618FA8D-57B0-4347-9ADF-9E162F84BEDA}"/>
    <dgm:cxn modelId="{31249736-F99B-3A40-855F-6DF047F0C6C0}" srcId="{FA3B4037-3E7A-45C2-B738-14C9B99BA4E4}" destId="{F0227AF1-C7FF-0D46-A622-188CBD056A71}" srcOrd="3" destOrd="0" parTransId="{66298E6D-A8FC-A140-8D26-7BBB6B1B3291}" sibTransId="{8AEB3CC5-CBC7-8341-95D4-12CFC2EBE1F7}"/>
    <dgm:cxn modelId="{3E403141-224F-334C-B311-E9219C561BDA}" type="presOf" srcId="{A2C8F572-F434-7D4B-9324-71D979B5066E}" destId="{2115DF35-5BB5-0C4B-9B0B-1041B7D165DC}" srcOrd="0" destOrd="0" presId="urn:microsoft.com/office/officeart/2008/layout/LinedList"/>
    <dgm:cxn modelId="{ABD6164B-C9E4-C24B-8C15-A77AA0195F73}" srcId="{FA3B4037-3E7A-45C2-B738-14C9B99BA4E4}" destId="{9BC6BA02-EDC4-9A42-BBE9-EF6AC1F33548}" srcOrd="0" destOrd="0" parTransId="{BEF6BE74-F362-D04F-91F8-5958C1E2C4DD}" sibTransId="{3E8978E5-77B7-8A41-AC7C-8BC61FCB7A1F}"/>
    <dgm:cxn modelId="{265D3068-97AB-034F-B5BB-73FB4C9762C2}" srcId="{FA3B4037-3E7A-45C2-B738-14C9B99BA4E4}" destId="{5D9F73D7-6901-9F4F-96A3-27E1B8171562}" srcOrd="5" destOrd="0" parTransId="{5DDF2ECE-C428-1841-8C42-BE3E23859E04}" sibTransId="{0937E5CA-788C-0A42-9ADF-BAF183DC5195}"/>
    <dgm:cxn modelId="{9E29C59D-C339-B847-BC55-D2A21E3CFE79}" type="presOf" srcId="{9BC6BA02-EDC4-9A42-BBE9-EF6AC1F33548}" destId="{01C488AE-E4F5-0A41-A487-A0E07C749EE2}" srcOrd="0" destOrd="0" presId="urn:microsoft.com/office/officeart/2008/layout/LinedList"/>
    <dgm:cxn modelId="{BB6B3EA8-01F8-DA47-A5CE-918147D61D34}" type="presOf" srcId="{FA3B4037-3E7A-45C2-B738-14C9B99BA4E4}" destId="{841F58FF-6EC7-724A-8253-E9D9DA6AE673}" srcOrd="0" destOrd="0" presId="urn:microsoft.com/office/officeart/2008/layout/LinedList"/>
    <dgm:cxn modelId="{D23B7CEF-6E67-8543-91F8-038AE22FF477}" type="presOf" srcId="{5D9F73D7-6901-9F4F-96A3-27E1B8171562}" destId="{D4292C98-19AB-9E4E-B8A6-6DFF2F66A37C}" srcOrd="0" destOrd="0" presId="urn:microsoft.com/office/officeart/2008/layout/LinedList"/>
    <dgm:cxn modelId="{2F038166-B14A-9646-BCB9-C657D3302021}" type="presParOf" srcId="{841F58FF-6EC7-724A-8253-E9D9DA6AE673}" destId="{CDF6C49F-01D5-CE45-BFA0-365A48667C9A}" srcOrd="0" destOrd="0" presId="urn:microsoft.com/office/officeart/2008/layout/LinedList"/>
    <dgm:cxn modelId="{EA708625-F381-2D43-BD88-FF2A203AAC04}" type="presParOf" srcId="{841F58FF-6EC7-724A-8253-E9D9DA6AE673}" destId="{47400A61-061F-DC41-A88B-518FEAE2F261}" srcOrd="1" destOrd="0" presId="urn:microsoft.com/office/officeart/2008/layout/LinedList"/>
    <dgm:cxn modelId="{728552F8-106B-3E42-9987-AC859EEB18EF}" type="presParOf" srcId="{47400A61-061F-DC41-A88B-518FEAE2F261}" destId="{01C488AE-E4F5-0A41-A487-A0E07C749EE2}" srcOrd="0" destOrd="0" presId="urn:microsoft.com/office/officeart/2008/layout/LinedList"/>
    <dgm:cxn modelId="{6B89967F-B537-8543-B1CA-E8D7215C68D8}" type="presParOf" srcId="{47400A61-061F-DC41-A88B-518FEAE2F261}" destId="{C6EB64FF-28FD-0C4E-937D-817C1F8ADCEA}" srcOrd="1" destOrd="0" presId="urn:microsoft.com/office/officeart/2008/layout/LinedList"/>
    <dgm:cxn modelId="{F2A5F6F3-7664-4E45-ADB5-3BDA15EA8E60}" type="presParOf" srcId="{841F58FF-6EC7-724A-8253-E9D9DA6AE673}" destId="{E29E79BE-62E6-444E-AC5E-B474F765C587}" srcOrd="2" destOrd="0" presId="urn:microsoft.com/office/officeart/2008/layout/LinedList"/>
    <dgm:cxn modelId="{70EE2F62-64C7-6746-91BF-D2FF93D55724}" type="presParOf" srcId="{841F58FF-6EC7-724A-8253-E9D9DA6AE673}" destId="{7A3DC289-9DA9-FA47-8E43-62A0D8552CCE}" srcOrd="3" destOrd="0" presId="urn:microsoft.com/office/officeart/2008/layout/LinedList"/>
    <dgm:cxn modelId="{FAF88A47-9577-5B4D-B9F6-5414A7D7013F}" type="presParOf" srcId="{7A3DC289-9DA9-FA47-8E43-62A0D8552CCE}" destId="{2115DF35-5BB5-0C4B-9B0B-1041B7D165DC}" srcOrd="0" destOrd="0" presId="urn:microsoft.com/office/officeart/2008/layout/LinedList"/>
    <dgm:cxn modelId="{1831281A-FD36-FA48-8350-4D80BA6D66F8}" type="presParOf" srcId="{7A3DC289-9DA9-FA47-8E43-62A0D8552CCE}" destId="{92186C2F-FEF0-5449-B701-71EEFDB0D0B4}" srcOrd="1" destOrd="0" presId="urn:microsoft.com/office/officeart/2008/layout/LinedList"/>
    <dgm:cxn modelId="{747B8569-8874-E64B-B6CC-A521F320C497}" type="presParOf" srcId="{841F58FF-6EC7-724A-8253-E9D9DA6AE673}" destId="{48F1C622-554A-0243-831A-D3AA59D09130}" srcOrd="4" destOrd="0" presId="urn:microsoft.com/office/officeart/2008/layout/LinedList"/>
    <dgm:cxn modelId="{57ECD44A-A1E7-5944-8297-B724497C296B}" type="presParOf" srcId="{841F58FF-6EC7-724A-8253-E9D9DA6AE673}" destId="{CA25854B-6BE6-5046-A659-F2A7BFF04DE9}" srcOrd="5" destOrd="0" presId="urn:microsoft.com/office/officeart/2008/layout/LinedList"/>
    <dgm:cxn modelId="{8ECE354C-03A9-3C4F-84F6-E094CE271C3A}" type="presParOf" srcId="{CA25854B-6BE6-5046-A659-F2A7BFF04DE9}" destId="{BBDF666B-F239-064B-8F05-2D667482AF50}" srcOrd="0" destOrd="0" presId="urn:microsoft.com/office/officeart/2008/layout/LinedList"/>
    <dgm:cxn modelId="{0F459552-FA40-124E-B4DA-1C5475D1AE3D}" type="presParOf" srcId="{CA25854B-6BE6-5046-A659-F2A7BFF04DE9}" destId="{C640674D-7F6E-9243-8584-56023EA73AB1}" srcOrd="1" destOrd="0" presId="urn:microsoft.com/office/officeart/2008/layout/LinedList"/>
    <dgm:cxn modelId="{211644DA-D641-5B4B-8AD0-FF873DD21DF7}" type="presParOf" srcId="{841F58FF-6EC7-724A-8253-E9D9DA6AE673}" destId="{55351DFE-56E6-BA47-A791-99EA84FFDD6D}" srcOrd="6" destOrd="0" presId="urn:microsoft.com/office/officeart/2008/layout/LinedList"/>
    <dgm:cxn modelId="{2A2DFCDA-B708-D04A-A61B-EA3208F2CB59}" type="presParOf" srcId="{841F58FF-6EC7-724A-8253-E9D9DA6AE673}" destId="{C70C13AF-7FF4-7841-BAAD-F5C48FD18359}" srcOrd="7" destOrd="0" presId="urn:microsoft.com/office/officeart/2008/layout/LinedList"/>
    <dgm:cxn modelId="{148309E3-7282-2940-82BA-993A557165E3}" type="presParOf" srcId="{C70C13AF-7FF4-7841-BAAD-F5C48FD18359}" destId="{8FDED6B7-821D-3443-ACA0-3158E687E699}" srcOrd="0" destOrd="0" presId="urn:microsoft.com/office/officeart/2008/layout/LinedList"/>
    <dgm:cxn modelId="{3A202DCA-3D5B-6E49-9B7B-F4E416DD6A75}" type="presParOf" srcId="{C70C13AF-7FF4-7841-BAAD-F5C48FD18359}" destId="{779C673E-A5A7-CB42-BE1A-85275735E2D5}" srcOrd="1" destOrd="0" presId="urn:microsoft.com/office/officeart/2008/layout/LinedList"/>
    <dgm:cxn modelId="{836C5B4F-E3C1-D149-B60D-5BDD610A1155}" type="presParOf" srcId="{841F58FF-6EC7-724A-8253-E9D9DA6AE673}" destId="{89499267-20AC-CB44-BF33-1C203DAD62F5}" srcOrd="8" destOrd="0" presId="urn:microsoft.com/office/officeart/2008/layout/LinedList"/>
    <dgm:cxn modelId="{8AB5957E-4140-084D-85EE-F61FD0CBCC05}" type="presParOf" srcId="{841F58FF-6EC7-724A-8253-E9D9DA6AE673}" destId="{567D44DA-D6DA-2C45-96DF-77B656DE2827}" srcOrd="9" destOrd="0" presId="urn:microsoft.com/office/officeart/2008/layout/LinedList"/>
    <dgm:cxn modelId="{DBE6C589-499A-1F4A-AE1F-DEEA747F46C9}" type="presParOf" srcId="{567D44DA-D6DA-2C45-96DF-77B656DE2827}" destId="{B8922D27-0004-9A4F-AEAD-53F6FDC50948}" srcOrd="0" destOrd="0" presId="urn:microsoft.com/office/officeart/2008/layout/LinedList"/>
    <dgm:cxn modelId="{79039888-3C93-3A43-98B5-98748F938B07}" type="presParOf" srcId="{567D44DA-D6DA-2C45-96DF-77B656DE2827}" destId="{33588BCC-85D2-984B-8FE2-A23F79D99C4D}" srcOrd="1" destOrd="0" presId="urn:microsoft.com/office/officeart/2008/layout/LinedList"/>
    <dgm:cxn modelId="{31E6C3A4-9F94-5B47-9449-840C4F8546EF}" type="presParOf" srcId="{841F58FF-6EC7-724A-8253-E9D9DA6AE673}" destId="{6FCB1347-93D2-8F4C-816B-4001A352149B}" srcOrd="10" destOrd="0" presId="urn:microsoft.com/office/officeart/2008/layout/LinedList"/>
    <dgm:cxn modelId="{1A13D014-8748-D84A-A464-B382AEE7B7F8}" type="presParOf" srcId="{841F58FF-6EC7-724A-8253-E9D9DA6AE673}" destId="{B8297057-1C27-984B-8E4B-98C372C6E159}" srcOrd="11" destOrd="0" presId="urn:microsoft.com/office/officeart/2008/layout/LinedList"/>
    <dgm:cxn modelId="{A644C8C9-4BD0-4F4B-9618-06B478FBEC63}" type="presParOf" srcId="{B8297057-1C27-984B-8E4B-98C372C6E159}" destId="{D4292C98-19AB-9E4E-B8A6-6DFF2F66A37C}" srcOrd="0" destOrd="0" presId="urn:microsoft.com/office/officeart/2008/layout/LinedList"/>
    <dgm:cxn modelId="{BB618DE4-895D-2945-9BF0-19A2CB337BCA}" type="presParOf" srcId="{B8297057-1C27-984B-8E4B-98C372C6E159}" destId="{A60E3D4A-4475-4A49-83B3-5CB57C455223}"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A3B4037-3E7A-45C2-B738-14C9B99BA4E4}"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D94B7409-0D2B-4F36-B6C7-B965752BB565}">
      <dgm:prSet custT="1"/>
      <dgm:spPr/>
      <dgm:t>
        <a:bodyPr/>
        <a:lstStyle/>
        <a:p>
          <a:r>
            <a:rPr lang="en-GB" sz="1600" b="0" i="0" dirty="0">
              <a:solidFill>
                <a:schemeClr val="tx1"/>
              </a:solidFill>
              <a:latin typeface="Sofia Pro" pitchFamily="2" charset="0"/>
            </a:rPr>
            <a:t>To provide access to education in all its forms for disadvantaged and marginalised women and girls</a:t>
          </a:r>
          <a:endParaRPr lang="en-US" sz="1600" b="0" i="0" dirty="0">
            <a:solidFill>
              <a:schemeClr val="tx1"/>
            </a:solidFill>
            <a:latin typeface="Sofia Pro" pitchFamily="2" charset="0"/>
          </a:endParaRPr>
        </a:p>
      </dgm:t>
    </dgm:pt>
    <dgm:pt modelId="{F2E62B73-66E7-45C6-8A6A-47130D199606}" type="parTrans" cxnId="{80FF1FDA-A775-4B26-AF1A-89109ADB775F}">
      <dgm:prSet/>
      <dgm:spPr/>
      <dgm:t>
        <a:bodyPr/>
        <a:lstStyle/>
        <a:p>
          <a:endParaRPr lang="en-US"/>
        </a:p>
      </dgm:t>
    </dgm:pt>
    <dgm:pt modelId="{B3012362-971F-44B6-AC5B-980DBF1A8AB5}" type="sibTrans" cxnId="{80FF1FDA-A775-4B26-AF1A-89109ADB775F}">
      <dgm:prSet/>
      <dgm:spPr/>
      <dgm:t>
        <a:bodyPr/>
        <a:lstStyle/>
        <a:p>
          <a:endParaRPr lang="en-US"/>
        </a:p>
      </dgm:t>
    </dgm:pt>
    <dgm:pt modelId="{36EF0BA1-03B3-4236-A361-FE81C61B65EE}">
      <dgm:prSet custT="1"/>
      <dgm:spPr/>
      <dgm:t>
        <a:bodyPr/>
        <a:lstStyle/>
        <a:p>
          <a:r>
            <a:rPr lang="en-GB" sz="1600" b="0" i="0" dirty="0">
              <a:solidFill>
                <a:schemeClr val="tx1"/>
              </a:solidFill>
              <a:latin typeface="Sofia Pro" pitchFamily="2" charset="0"/>
            </a:rPr>
            <a:t>To provide education or women and girls in a safe, friendly and stimulating environment where there is equality of opportunity and support for all</a:t>
          </a:r>
          <a:endParaRPr lang="en-US" sz="1600" b="0" i="0" dirty="0">
            <a:solidFill>
              <a:schemeClr val="tx1"/>
            </a:solidFill>
            <a:latin typeface="Sofia Pro" pitchFamily="2" charset="0"/>
          </a:endParaRPr>
        </a:p>
      </dgm:t>
    </dgm:pt>
    <dgm:pt modelId="{F853E180-BF71-4D14-AC92-B58A9DF9E72E}" type="parTrans" cxnId="{BE0164DA-887D-4E38-9502-B50D75452314}">
      <dgm:prSet/>
      <dgm:spPr/>
      <dgm:t>
        <a:bodyPr/>
        <a:lstStyle/>
        <a:p>
          <a:endParaRPr lang="en-US"/>
        </a:p>
      </dgm:t>
    </dgm:pt>
    <dgm:pt modelId="{B4B1DB79-10A0-47DA-AA9D-868873130097}" type="sibTrans" cxnId="{BE0164DA-887D-4E38-9502-B50D75452314}">
      <dgm:prSet/>
      <dgm:spPr/>
      <dgm:t>
        <a:bodyPr/>
        <a:lstStyle/>
        <a:p>
          <a:endParaRPr lang="en-US"/>
        </a:p>
      </dgm:t>
    </dgm:pt>
    <dgm:pt modelId="{C78FF49A-2D23-4CCB-9F6A-B79531DAD193}">
      <dgm:prSet custT="1"/>
      <dgm:spPr/>
      <dgm:t>
        <a:bodyPr/>
        <a:lstStyle/>
        <a:p>
          <a:r>
            <a:rPr lang="en-GB" sz="1600" b="0" i="0" dirty="0">
              <a:solidFill>
                <a:schemeClr val="tx1"/>
              </a:solidFill>
              <a:latin typeface="Sofia Pro" pitchFamily="2" charset="0"/>
            </a:rPr>
            <a:t>To develop self- confidence, self-esteem and to feel valued through mentoring programmes</a:t>
          </a:r>
          <a:endParaRPr lang="en-US" sz="1600" b="0" i="0" dirty="0">
            <a:solidFill>
              <a:schemeClr val="tx1"/>
            </a:solidFill>
            <a:latin typeface="Sofia Pro" pitchFamily="2" charset="0"/>
          </a:endParaRPr>
        </a:p>
      </dgm:t>
    </dgm:pt>
    <dgm:pt modelId="{174BDA39-1E24-4941-A011-FE0AB62D810F}" type="parTrans" cxnId="{296A0DF5-0D11-44B2-B7C0-4A5E89F7E824}">
      <dgm:prSet/>
      <dgm:spPr/>
      <dgm:t>
        <a:bodyPr/>
        <a:lstStyle/>
        <a:p>
          <a:endParaRPr lang="en-US"/>
        </a:p>
      </dgm:t>
    </dgm:pt>
    <dgm:pt modelId="{33627214-0A80-447A-8739-5B1B97244E6E}" type="sibTrans" cxnId="{296A0DF5-0D11-44B2-B7C0-4A5E89F7E824}">
      <dgm:prSet/>
      <dgm:spPr/>
      <dgm:t>
        <a:bodyPr/>
        <a:lstStyle/>
        <a:p>
          <a:endParaRPr lang="en-US"/>
        </a:p>
      </dgm:t>
    </dgm:pt>
    <dgm:pt modelId="{BEA96C84-ABE5-40B0-AC09-965D79A1BD90}">
      <dgm:prSet custT="1"/>
      <dgm:spPr/>
      <dgm:t>
        <a:bodyPr/>
        <a:lstStyle/>
        <a:p>
          <a:r>
            <a:rPr lang="en-GB" sz="1600" b="0" i="0" dirty="0">
              <a:solidFill>
                <a:schemeClr val="tx1"/>
              </a:solidFill>
              <a:latin typeface="Sofia Pro" pitchFamily="2" charset="0"/>
            </a:rPr>
            <a:t>To enable women, particularly the most vulnerable and excluded in society to access information, resources and service they need to make positive life choices </a:t>
          </a:r>
          <a:endParaRPr lang="en-US" sz="1600" b="0" i="0" dirty="0">
            <a:solidFill>
              <a:schemeClr val="tx1"/>
            </a:solidFill>
            <a:latin typeface="Sofia Pro" pitchFamily="2" charset="0"/>
          </a:endParaRPr>
        </a:p>
      </dgm:t>
    </dgm:pt>
    <dgm:pt modelId="{6C75BB30-ACBB-4EA7-9DBA-D2AA07903B3E}" type="parTrans" cxnId="{46907677-3351-46A5-8285-1DC26B44D616}">
      <dgm:prSet/>
      <dgm:spPr/>
      <dgm:t>
        <a:bodyPr/>
        <a:lstStyle/>
        <a:p>
          <a:endParaRPr lang="en-US"/>
        </a:p>
      </dgm:t>
    </dgm:pt>
    <dgm:pt modelId="{28032387-9951-454B-82B6-18416F8DD68F}" type="sibTrans" cxnId="{46907677-3351-46A5-8285-1DC26B44D616}">
      <dgm:prSet/>
      <dgm:spPr/>
      <dgm:t>
        <a:bodyPr/>
        <a:lstStyle/>
        <a:p>
          <a:endParaRPr lang="en-US"/>
        </a:p>
      </dgm:t>
    </dgm:pt>
    <dgm:pt modelId="{C52F9C20-3DDF-473A-A599-5720736F5EBF}">
      <dgm:prSet custT="1"/>
      <dgm:spPr/>
      <dgm:t>
        <a:bodyPr/>
        <a:lstStyle/>
        <a:p>
          <a:r>
            <a:rPr lang="en-GB" sz="1600" b="0" i="0" dirty="0">
              <a:solidFill>
                <a:schemeClr val="tx1"/>
              </a:solidFill>
              <a:latin typeface="Sofia Pro" pitchFamily="2" charset="0"/>
            </a:rPr>
            <a:t>To break down barriers to learning and participation for women so that they become fully active citizens and are equipped to pass on their experience to benefit their families and broader communities</a:t>
          </a:r>
          <a:endParaRPr lang="en-US" sz="1600" b="0" i="0" dirty="0">
            <a:solidFill>
              <a:schemeClr val="tx1"/>
            </a:solidFill>
            <a:latin typeface="Sofia Pro" pitchFamily="2" charset="0"/>
          </a:endParaRPr>
        </a:p>
      </dgm:t>
    </dgm:pt>
    <dgm:pt modelId="{ED859236-E97F-43C3-81D2-42E8450F2DD0}" type="parTrans" cxnId="{D7F3ACAC-DBCD-4316-A25C-85318301DDCE}">
      <dgm:prSet/>
      <dgm:spPr/>
      <dgm:t>
        <a:bodyPr/>
        <a:lstStyle/>
        <a:p>
          <a:endParaRPr lang="en-US"/>
        </a:p>
      </dgm:t>
    </dgm:pt>
    <dgm:pt modelId="{8416A80A-5F54-4665-9826-D3D7151E01CF}" type="sibTrans" cxnId="{D7F3ACAC-DBCD-4316-A25C-85318301DDCE}">
      <dgm:prSet/>
      <dgm:spPr/>
      <dgm:t>
        <a:bodyPr/>
        <a:lstStyle/>
        <a:p>
          <a:endParaRPr lang="en-US"/>
        </a:p>
      </dgm:t>
    </dgm:pt>
    <dgm:pt modelId="{841F58FF-6EC7-724A-8253-E9D9DA6AE673}" type="pres">
      <dgm:prSet presAssocID="{FA3B4037-3E7A-45C2-B738-14C9B99BA4E4}" presName="vert0" presStyleCnt="0">
        <dgm:presLayoutVars>
          <dgm:dir/>
          <dgm:animOne val="branch"/>
          <dgm:animLvl val="lvl"/>
        </dgm:presLayoutVars>
      </dgm:prSet>
      <dgm:spPr/>
    </dgm:pt>
    <dgm:pt modelId="{A1B3652A-2392-6244-BF87-4F7913AFA340}" type="pres">
      <dgm:prSet presAssocID="{D94B7409-0D2B-4F36-B6C7-B965752BB565}" presName="thickLine" presStyleLbl="alignNode1" presStyleIdx="0" presStyleCnt="5" custLinFactY="200000" custLinFactNeighborY="234395"/>
      <dgm:spPr>
        <a:ln>
          <a:solidFill>
            <a:schemeClr val="accent4"/>
          </a:solidFill>
        </a:ln>
      </dgm:spPr>
    </dgm:pt>
    <dgm:pt modelId="{D5FBF459-C60C-EA42-9703-6B4B656B5F9D}" type="pres">
      <dgm:prSet presAssocID="{D94B7409-0D2B-4F36-B6C7-B965752BB565}" presName="horz1" presStyleCnt="0"/>
      <dgm:spPr/>
    </dgm:pt>
    <dgm:pt modelId="{B58B6622-AC09-854B-BCB2-986CCCDF14ED}" type="pres">
      <dgm:prSet presAssocID="{D94B7409-0D2B-4F36-B6C7-B965752BB565}" presName="tx1" presStyleLbl="revTx" presStyleIdx="0" presStyleCnt="5" custLinFactNeighborY="9568"/>
      <dgm:spPr/>
    </dgm:pt>
    <dgm:pt modelId="{CA80AD04-1FAE-FB43-910D-44C5F89BF298}" type="pres">
      <dgm:prSet presAssocID="{D94B7409-0D2B-4F36-B6C7-B965752BB565}" presName="vert1" presStyleCnt="0"/>
      <dgm:spPr/>
    </dgm:pt>
    <dgm:pt modelId="{A133C83E-925C-D74E-9FEE-343EEE3CE832}" type="pres">
      <dgm:prSet presAssocID="{36EF0BA1-03B3-4236-A361-FE81C61B65EE}" presName="thickLine" presStyleLbl="alignNode1" presStyleIdx="1" presStyleCnt="5" custLinFactNeighborX="0" custLinFactNeighborY="-81747"/>
      <dgm:spPr>
        <a:ln>
          <a:solidFill>
            <a:schemeClr val="accent4"/>
          </a:solidFill>
        </a:ln>
      </dgm:spPr>
    </dgm:pt>
    <dgm:pt modelId="{F5BA3875-C685-8A46-9EBB-F2A710DB4EF8}" type="pres">
      <dgm:prSet presAssocID="{36EF0BA1-03B3-4236-A361-FE81C61B65EE}" presName="horz1" presStyleCnt="0"/>
      <dgm:spPr/>
    </dgm:pt>
    <dgm:pt modelId="{56BAB16A-21B3-9749-9E9A-BFDC02129607}" type="pres">
      <dgm:prSet presAssocID="{36EF0BA1-03B3-4236-A361-FE81C61B65EE}" presName="tx1" presStyleLbl="revTx" presStyleIdx="1" presStyleCnt="5" custScaleY="113452" custLinFactNeighborY="24565"/>
      <dgm:spPr/>
    </dgm:pt>
    <dgm:pt modelId="{ABDB3294-E901-1941-B704-BDA7B6EA8178}" type="pres">
      <dgm:prSet presAssocID="{36EF0BA1-03B3-4236-A361-FE81C61B65EE}" presName="vert1" presStyleCnt="0"/>
      <dgm:spPr/>
    </dgm:pt>
    <dgm:pt modelId="{77443427-DC55-DA45-B5D1-301C08D9845A}" type="pres">
      <dgm:prSet presAssocID="{C78FF49A-2D23-4CCB-9F6A-B79531DAD193}" presName="thickLine" presStyleLbl="alignNode1" presStyleIdx="2" presStyleCnt="5" custLinFactY="100000" custLinFactNeighborX="0" custLinFactNeighborY="198692"/>
      <dgm:spPr>
        <a:ln>
          <a:solidFill>
            <a:schemeClr val="accent4"/>
          </a:solidFill>
        </a:ln>
      </dgm:spPr>
    </dgm:pt>
    <dgm:pt modelId="{1A41C873-2C6F-BE47-8321-A2984D1DBD6F}" type="pres">
      <dgm:prSet presAssocID="{C78FF49A-2D23-4CCB-9F6A-B79531DAD193}" presName="horz1" presStyleCnt="0"/>
      <dgm:spPr/>
    </dgm:pt>
    <dgm:pt modelId="{316DD0A8-D790-6D49-9E79-A8326BFA0361}" type="pres">
      <dgm:prSet presAssocID="{C78FF49A-2D23-4CCB-9F6A-B79531DAD193}" presName="tx1" presStyleLbl="revTx" presStyleIdx="2" presStyleCnt="5" custScaleY="141913" custLinFactNeighborY="32815"/>
      <dgm:spPr/>
    </dgm:pt>
    <dgm:pt modelId="{A9A1CBB6-741C-5F47-B401-FA7873B43166}" type="pres">
      <dgm:prSet presAssocID="{C78FF49A-2D23-4CCB-9F6A-B79531DAD193}" presName="vert1" presStyleCnt="0"/>
      <dgm:spPr/>
    </dgm:pt>
    <dgm:pt modelId="{5BD625EE-0610-564C-9C04-D5E14FC63DAE}" type="pres">
      <dgm:prSet presAssocID="{BEA96C84-ABE5-40B0-AC09-965D79A1BD90}" presName="thickLine" presStyleLbl="alignNode1" presStyleIdx="3" presStyleCnt="5"/>
      <dgm:spPr>
        <a:ln>
          <a:solidFill>
            <a:schemeClr val="accent4"/>
          </a:solidFill>
        </a:ln>
      </dgm:spPr>
    </dgm:pt>
    <dgm:pt modelId="{3AEE664A-1C89-BA4C-A1E5-470F719927D0}" type="pres">
      <dgm:prSet presAssocID="{BEA96C84-ABE5-40B0-AC09-965D79A1BD90}" presName="horz1" presStyleCnt="0"/>
      <dgm:spPr/>
    </dgm:pt>
    <dgm:pt modelId="{2D4F7D12-1B32-6241-9F2C-DF7E1274BD80}" type="pres">
      <dgm:prSet presAssocID="{BEA96C84-ABE5-40B0-AC09-965D79A1BD90}" presName="tx1" presStyleLbl="revTx" presStyleIdx="3" presStyleCnt="5" custScaleY="180044" custLinFactNeighborY="1548"/>
      <dgm:spPr/>
    </dgm:pt>
    <dgm:pt modelId="{20BABE62-6F00-3247-8DE2-C0198ABAFE9A}" type="pres">
      <dgm:prSet presAssocID="{BEA96C84-ABE5-40B0-AC09-965D79A1BD90}" presName="vert1" presStyleCnt="0"/>
      <dgm:spPr/>
    </dgm:pt>
    <dgm:pt modelId="{19114D2D-4B59-D344-887B-B1442B5787E5}" type="pres">
      <dgm:prSet presAssocID="{C52F9C20-3DDF-473A-A599-5720736F5EBF}" presName="thickLine" presStyleLbl="alignNode1" presStyleIdx="4" presStyleCnt="5" custLinFactY="100000" custLinFactNeighborY="100861"/>
      <dgm:spPr>
        <a:ln>
          <a:solidFill>
            <a:schemeClr val="accent4"/>
          </a:solidFill>
        </a:ln>
      </dgm:spPr>
    </dgm:pt>
    <dgm:pt modelId="{5D38D270-4765-3E4E-A0B8-ECDECE8C715D}" type="pres">
      <dgm:prSet presAssocID="{C52F9C20-3DDF-473A-A599-5720736F5EBF}" presName="horz1" presStyleCnt="0"/>
      <dgm:spPr/>
    </dgm:pt>
    <dgm:pt modelId="{0690D9B5-19C3-DF4E-8186-48DECDFD5462}" type="pres">
      <dgm:prSet presAssocID="{C52F9C20-3DDF-473A-A599-5720736F5EBF}" presName="tx1" presStyleLbl="revTx" presStyleIdx="4" presStyleCnt="5" custScaleY="109303" custLinFactNeighborY="-34327"/>
      <dgm:spPr/>
    </dgm:pt>
    <dgm:pt modelId="{1967465C-3553-F446-9B68-C400E254D0F1}" type="pres">
      <dgm:prSet presAssocID="{C52F9C20-3DDF-473A-A599-5720736F5EBF}" presName="vert1" presStyleCnt="0"/>
      <dgm:spPr/>
    </dgm:pt>
  </dgm:ptLst>
  <dgm:cxnLst>
    <dgm:cxn modelId="{A3C8172D-9F8D-0A47-9EF5-E4F8340324B3}" type="presOf" srcId="{C52F9C20-3DDF-473A-A599-5720736F5EBF}" destId="{0690D9B5-19C3-DF4E-8186-48DECDFD5462}" srcOrd="0" destOrd="0" presId="urn:microsoft.com/office/officeart/2008/layout/LinedList"/>
    <dgm:cxn modelId="{8FA8AC4E-DDD7-124B-BC4A-92DE59D5B3FF}" type="presOf" srcId="{C78FF49A-2D23-4CCB-9F6A-B79531DAD193}" destId="{316DD0A8-D790-6D49-9E79-A8326BFA0361}" srcOrd="0" destOrd="0" presId="urn:microsoft.com/office/officeart/2008/layout/LinedList"/>
    <dgm:cxn modelId="{7115235A-66E3-0742-B013-F5A433FED983}" type="presOf" srcId="{BEA96C84-ABE5-40B0-AC09-965D79A1BD90}" destId="{2D4F7D12-1B32-6241-9F2C-DF7E1274BD80}" srcOrd="0" destOrd="0" presId="urn:microsoft.com/office/officeart/2008/layout/LinedList"/>
    <dgm:cxn modelId="{46907677-3351-46A5-8285-1DC26B44D616}" srcId="{FA3B4037-3E7A-45C2-B738-14C9B99BA4E4}" destId="{BEA96C84-ABE5-40B0-AC09-965D79A1BD90}" srcOrd="3" destOrd="0" parTransId="{6C75BB30-ACBB-4EA7-9DBA-D2AA07903B3E}" sibTransId="{28032387-9951-454B-82B6-18416F8DD68F}"/>
    <dgm:cxn modelId="{BB6B3EA8-01F8-DA47-A5CE-918147D61D34}" type="presOf" srcId="{FA3B4037-3E7A-45C2-B738-14C9B99BA4E4}" destId="{841F58FF-6EC7-724A-8253-E9D9DA6AE673}" srcOrd="0" destOrd="0" presId="urn:microsoft.com/office/officeart/2008/layout/LinedList"/>
    <dgm:cxn modelId="{D7F3ACAC-DBCD-4316-A25C-85318301DDCE}" srcId="{FA3B4037-3E7A-45C2-B738-14C9B99BA4E4}" destId="{C52F9C20-3DDF-473A-A599-5720736F5EBF}" srcOrd="4" destOrd="0" parTransId="{ED859236-E97F-43C3-81D2-42E8450F2DD0}" sibTransId="{8416A80A-5F54-4665-9826-D3D7151E01CF}"/>
    <dgm:cxn modelId="{80FF1FDA-A775-4B26-AF1A-89109ADB775F}" srcId="{FA3B4037-3E7A-45C2-B738-14C9B99BA4E4}" destId="{D94B7409-0D2B-4F36-B6C7-B965752BB565}" srcOrd="0" destOrd="0" parTransId="{F2E62B73-66E7-45C6-8A6A-47130D199606}" sibTransId="{B3012362-971F-44B6-AC5B-980DBF1A8AB5}"/>
    <dgm:cxn modelId="{BE0164DA-887D-4E38-9502-B50D75452314}" srcId="{FA3B4037-3E7A-45C2-B738-14C9B99BA4E4}" destId="{36EF0BA1-03B3-4236-A361-FE81C61B65EE}" srcOrd="1" destOrd="0" parTransId="{F853E180-BF71-4D14-AC92-B58A9DF9E72E}" sibTransId="{B4B1DB79-10A0-47DA-AA9D-868873130097}"/>
    <dgm:cxn modelId="{5B5393F1-7A80-834D-8563-CBB26B63E50A}" type="presOf" srcId="{36EF0BA1-03B3-4236-A361-FE81C61B65EE}" destId="{56BAB16A-21B3-9749-9E9A-BFDC02129607}" srcOrd="0" destOrd="0" presId="urn:microsoft.com/office/officeart/2008/layout/LinedList"/>
    <dgm:cxn modelId="{296A0DF5-0D11-44B2-B7C0-4A5E89F7E824}" srcId="{FA3B4037-3E7A-45C2-B738-14C9B99BA4E4}" destId="{C78FF49A-2D23-4CCB-9F6A-B79531DAD193}" srcOrd="2" destOrd="0" parTransId="{174BDA39-1E24-4941-A011-FE0AB62D810F}" sibTransId="{33627214-0A80-447A-8739-5B1B97244E6E}"/>
    <dgm:cxn modelId="{08A351F6-1C06-6947-A3CC-965B617E78BA}" type="presOf" srcId="{D94B7409-0D2B-4F36-B6C7-B965752BB565}" destId="{B58B6622-AC09-854B-BCB2-986CCCDF14ED}" srcOrd="0" destOrd="0" presId="urn:microsoft.com/office/officeart/2008/layout/LinedList"/>
    <dgm:cxn modelId="{3F14610C-68B8-044F-A8CD-800A7A17E92B}" type="presParOf" srcId="{841F58FF-6EC7-724A-8253-E9D9DA6AE673}" destId="{A1B3652A-2392-6244-BF87-4F7913AFA340}" srcOrd="0" destOrd="0" presId="urn:microsoft.com/office/officeart/2008/layout/LinedList"/>
    <dgm:cxn modelId="{E3B55234-192E-CD4F-9843-56185B9110DB}" type="presParOf" srcId="{841F58FF-6EC7-724A-8253-E9D9DA6AE673}" destId="{D5FBF459-C60C-EA42-9703-6B4B656B5F9D}" srcOrd="1" destOrd="0" presId="urn:microsoft.com/office/officeart/2008/layout/LinedList"/>
    <dgm:cxn modelId="{73696E5F-F4FA-204F-9E58-416978871B0D}" type="presParOf" srcId="{D5FBF459-C60C-EA42-9703-6B4B656B5F9D}" destId="{B58B6622-AC09-854B-BCB2-986CCCDF14ED}" srcOrd="0" destOrd="0" presId="urn:microsoft.com/office/officeart/2008/layout/LinedList"/>
    <dgm:cxn modelId="{9ABEA2F0-85B5-CB49-8343-CAD962739956}" type="presParOf" srcId="{D5FBF459-C60C-EA42-9703-6B4B656B5F9D}" destId="{CA80AD04-1FAE-FB43-910D-44C5F89BF298}" srcOrd="1" destOrd="0" presId="urn:microsoft.com/office/officeart/2008/layout/LinedList"/>
    <dgm:cxn modelId="{690B9277-609A-6A49-846E-D9F848345A82}" type="presParOf" srcId="{841F58FF-6EC7-724A-8253-E9D9DA6AE673}" destId="{A133C83E-925C-D74E-9FEE-343EEE3CE832}" srcOrd="2" destOrd="0" presId="urn:microsoft.com/office/officeart/2008/layout/LinedList"/>
    <dgm:cxn modelId="{4269F50C-6BD3-7549-BA2F-E2CF3EBD914C}" type="presParOf" srcId="{841F58FF-6EC7-724A-8253-E9D9DA6AE673}" destId="{F5BA3875-C685-8A46-9EBB-F2A710DB4EF8}" srcOrd="3" destOrd="0" presId="urn:microsoft.com/office/officeart/2008/layout/LinedList"/>
    <dgm:cxn modelId="{D4140C45-C4A7-EC43-84AE-5BA71A47BF93}" type="presParOf" srcId="{F5BA3875-C685-8A46-9EBB-F2A710DB4EF8}" destId="{56BAB16A-21B3-9749-9E9A-BFDC02129607}" srcOrd="0" destOrd="0" presId="urn:microsoft.com/office/officeart/2008/layout/LinedList"/>
    <dgm:cxn modelId="{DCF189E9-1073-B346-B711-34F899DAC5B7}" type="presParOf" srcId="{F5BA3875-C685-8A46-9EBB-F2A710DB4EF8}" destId="{ABDB3294-E901-1941-B704-BDA7B6EA8178}" srcOrd="1" destOrd="0" presId="urn:microsoft.com/office/officeart/2008/layout/LinedList"/>
    <dgm:cxn modelId="{4E93C1B6-57A8-D64D-8059-21946734CC21}" type="presParOf" srcId="{841F58FF-6EC7-724A-8253-E9D9DA6AE673}" destId="{77443427-DC55-DA45-B5D1-301C08D9845A}" srcOrd="4" destOrd="0" presId="urn:microsoft.com/office/officeart/2008/layout/LinedList"/>
    <dgm:cxn modelId="{8D3E41AC-61E0-DE46-8015-6C2CE0AE04DB}" type="presParOf" srcId="{841F58FF-6EC7-724A-8253-E9D9DA6AE673}" destId="{1A41C873-2C6F-BE47-8321-A2984D1DBD6F}" srcOrd="5" destOrd="0" presId="urn:microsoft.com/office/officeart/2008/layout/LinedList"/>
    <dgm:cxn modelId="{C98B4377-91A2-454E-B983-AA94348AAFCB}" type="presParOf" srcId="{1A41C873-2C6F-BE47-8321-A2984D1DBD6F}" destId="{316DD0A8-D790-6D49-9E79-A8326BFA0361}" srcOrd="0" destOrd="0" presId="urn:microsoft.com/office/officeart/2008/layout/LinedList"/>
    <dgm:cxn modelId="{174429F3-F732-B44A-9E0D-3CB714D82CAD}" type="presParOf" srcId="{1A41C873-2C6F-BE47-8321-A2984D1DBD6F}" destId="{A9A1CBB6-741C-5F47-B401-FA7873B43166}" srcOrd="1" destOrd="0" presId="urn:microsoft.com/office/officeart/2008/layout/LinedList"/>
    <dgm:cxn modelId="{BA01E19B-555A-1140-A3EA-D4E7035F3773}" type="presParOf" srcId="{841F58FF-6EC7-724A-8253-E9D9DA6AE673}" destId="{5BD625EE-0610-564C-9C04-D5E14FC63DAE}" srcOrd="6" destOrd="0" presId="urn:microsoft.com/office/officeart/2008/layout/LinedList"/>
    <dgm:cxn modelId="{48998633-E20D-3947-A2BA-2CCAB5F68C25}" type="presParOf" srcId="{841F58FF-6EC7-724A-8253-E9D9DA6AE673}" destId="{3AEE664A-1C89-BA4C-A1E5-470F719927D0}" srcOrd="7" destOrd="0" presId="urn:microsoft.com/office/officeart/2008/layout/LinedList"/>
    <dgm:cxn modelId="{E07B4A0E-F300-C248-AF5B-CECB8F6FBCFB}" type="presParOf" srcId="{3AEE664A-1C89-BA4C-A1E5-470F719927D0}" destId="{2D4F7D12-1B32-6241-9F2C-DF7E1274BD80}" srcOrd="0" destOrd="0" presId="urn:microsoft.com/office/officeart/2008/layout/LinedList"/>
    <dgm:cxn modelId="{2CF363E5-D69E-AB40-8AE6-25949B02B149}" type="presParOf" srcId="{3AEE664A-1C89-BA4C-A1E5-470F719927D0}" destId="{20BABE62-6F00-3247-8DE2-C0198ABAFE9A}" srcOrd="1" destOrd="0" presId="urn:microsoft.com/office/officeart/2008/layout/LinedList"/>
    <dgm:cxn modelId="{C148F999-6E59-B541-96F9-5C7207559DBF}" type="presParOf" srcId="{841F58FF-6EC7-724A-8253-E9D9DA6AE673}" destId="{19114D2D-4B59-D344-887B-B1442B5787E5}" srcOrd="8" destOrd="0" presId="urn:microsoft.com/office/officeart/2008/layout/LinedList"/>
    <dgm:cxn modelId="{6B987A3C-7FFE-3545-8E7F-2EF5644B95FF}" type="presParOf" srcId="{841F58FF-6EC7-724A-8253-E9D9DA6AE673}" destId="{5D38D270-4765-3E4E-A0B8-ECDECE8C715D}" srcOrd="9" destOrd="0" presId="urn:microsoft.com/office/officeart/2008/layout/LinedList"/>
    <dgm:cxn modelId="{CDC05341-E58D-D246-A5F5-AD9DA0C79363}" type="presParOf" srcId="{5D38D270-4765-3E4E-A0B8-ECDECE8C715D}" destId="{0690D9B5-19C3-DF4E-8186-48DECDFD5462}" srcOrd="0" destOrd="0" presId="urn:microsoft.com/office/officeart/2008/layout/LinedList"/>
    <dgm:cxn modelId="{664B5412-1BB3-8E41-AACC-6F00821B0D05}" type="presParOf" srcId="{5D38D270-4765-3E4E-A0B8-ECDECE8C715D}" destId="{1967465C-3553-F446-9B68-C400E254D0F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3B4037-3E7A-45C2-B738-14C9B99BA4E4}"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C78FF49A-2D23-4CCB-9F6A-B79531DAD193}">
      <dgm:prSet custT="1"/>
      <dgm:spPr/>
      <dgm:t>
        <a:bodyPr/>
        <a:lstStyle/>
        <a:p>
          <a:r>
            <a:rPr lang="en-GB" sz="2400" dirty="0">
              <a:solidFill>
                <a:schemeClr val="tx1"/>
              </a:solidFill>
              <a:latin typeface="Sofia Pro Extra Light" pitchFamily="2" charset="0"/>
            </a:rPr>
            <a:t>Effective Learning Environments</a:t>
          </a:r>
          <a:endParaRPr lang="en-US" sz="2400" dirty="0">
            <a:solidFill>
              <a:schemeClr val="tx1"/>
            </a:solidFill>
            <a:latin typeface="Sofia Pro Extra Light" pitchFamily="2" charset="0"/>
          </a:endParaRPr>
        </a:p>
        <a:p>
          <a:endParaRPr lang="en-US" sz="1800" b="0" i="0" dirty="0">
            <a:latin typeface="Sofia Pro" pitchFamily="2" charset="0"/>
          </a:endParaRPr>
        </a:p>
      </dgm:t>
    </dgm:pt>
    <dgm:pt modelId="{174BDA39-1E24-4941-A011-FE0AB62D810F}" type="parTrans" cxnId="{296A0DF5-0D11-44B2-B7C0-4A5E89F7E824}">
      <dgm:prSet/>
      <dgm:spPr/>
      <dgm:t>
        <a:bodyPr/>
        <a:lstStyle/>
        <a:p>
          <a:endParaRPr lang="en-US"/>
        </a:p>
      </dgm:t>
    </dgm:pt>
    <dgm:pt modelId="{33627214-0A80-447A-8739-5B1B97244E6E}" type="sibTrans" cxnId="{296A0DF5-0D11-44B2-B7C0-4A5E89F7E824}">
      <dgm:prSet/>
      <dgm:spPr/>
      <dgm:t>
        <a:bodyPr/>
        <a:lstStyle/>
        <a:p>
          <a:endParaRPr lang="en-US"/>
        </a:p>
      </dgm:t>
    </dgm:pt>
    <dgm:pt modelId="{BEA96C84-ABE5-40B0-AC09-965D79A1BD90}">
      <dgm:prSet custT="1"/>
      <dgm:spPr/>
      <dgm:t>
        <a:bodyPr/>
        <a:lstStyle/>
        <a:p>
          <a:r>
            <a:rPr lang="en-GB" sz="2400" dirty="0">
              <a:solidFill>
                <a:schemeClr val="tx1"/>
              </a:solidFill>
              <a:latin typeface="Sofia Pro Extra Light" pitchFamily="2" charset="0"/>
            </a:rPr>
            <a:t>Scholarship</a:t>
          </a:r>
          <a:endParaRPr lang="en-US" sz="2400" dirty="0">
            <a:solidFill>
              <a:schemeClr val="tx1"/>
            </a:solidFill>
            <a:latin typeface="Sofia Pro Extra Light" pitchFamily="2" charset="0"/>
          </a:endParaRPr>
        </a:p>
      </dgm:t>
    </dgm:pt>
    <dgm:pt modelId="{6C75BB30-ACBB-4EA7-9DBA-D2AA07903B3E}" type="parTrans" cxnId="{46907677-3351-46A5-8285-1DC26B44D616}">
      <dgm:prSet/>
      <dgm:spPr/>
      <dgm:t>
        <a:bodyPr/>
        <a:lstStyle/>
        <a:p>
          <a:endParaRPr lang="en-US"/>
        </a:p>
      </dgm:t>
    </dgm:pt>
    <dgm:pt modelId="{28032387-9951-454B-82B6-18416F8DD68F}" type="sibTrans" cxnId="{46907677-3351-46A5-8285-1DC26B44D616}">
      <dgm:prSet/>
      <dgm:spPr/>
      <dgm:t>
        <a:bodyPr/>
        <a:lstStyle/>
        <a:p>
          <a:endParaRPr lang="en-US"/>
        </a:p>
      </dgm:t>
    </dgm:pt>
    <dgm:pt modelId="{C52F9C20-3DDF-473A-A599-5720736F5EBF}">
      <dgm:prSet custT="1"/>
      <dgm:spPr/>
      <dgm:t>
        <a:bodyPr/>
        <a:lstStyle/>
        <a:p>
          <a:r>
            <a:rPr lang="en-GB" sz="2400" dirty="0">
              <a:solidFill>
                <a:schemeClr val="tx1"/>
              </a:solidFill>
              <a:latin typeface="Sofia Pro Extra Light" pitchFamily="2" charset="0"/>
            </a:rPr>
            <a:t>Teachers and Educators</a:t>
          </a:r>
          <a:endParaRPr lang="en-US" sz="2400" b="0" i="0" dirty="0">
            <a:solidFill>
              <a:schemeClr val="tx1"/>
            </a:solidFill>
            <a:latin typeface="Sofia Pro Extra Light" pitchFamily="2" charset="0"/>
          </a:endParaRPr>
        </a:p>
      </dgm:t>
    </dgm:pt>
    <dgm:pt modelId="{ED859236-E97F-43C3-81D2-42E8450F2DD0}" type="parTrans" cxnId="{D7F3ACAC-DBCD-4316-A25C-85318301DDCE}">
      <dgm:prSet/>
      <dgm:spPr/>
      <dgm:t>
        <a:bodyPr/>
        <a:lstStyle/>
        <a:p>
          <a:endParaRPr lang="en-US"/>
        </a:p>
      </dgm:t>
    </dgm:pt>
    <dgm:pt modelId="{8416A80A-5F54-4665-9826-D3D7151E01CF}" type="sibTrans" cxnId="{D7F3ACAC-DBCD-4316-A25C-85318301DDCE}">
      <dgm:prSet/>
      <dgm:spPr/>
      <dgm:t>
        <a:bodyPr/>
        <a:lstStyle/>
        <a:p>
          <a:endParaRPr lang="en-US"/>
        </a:p>
      </dgm:t>
    </dgm:pt>
    <dgm:pt modelId="{841F58FF-6EC7-724A-8253-E9D9DA6AE673}" type="pres">
      <dgm:prSet presAssocID="{FA3B4037-3E7A-45C2-B738-14C9B99BA4E4}" presName="vert0" presStyleCnt="0">
        <dgm:presLayoutVars>
          <dgm:dir/>
          <dgm:animOne val="branch"/>
          <dgm:animLvl val="lvl"/>
        </dgm:presLayoutVars>
      </dgm:prSet>
      <dgm:spPr/>
    </dgm:pt>
    <dgm:pt modelId="{77443427-DC55-DA45-B5D1-301C08D9845A}" type="pres">
      <dgm:prSet presAssocID="{C78FF49A-2D23-4CCB-9F6A-B79531DAD193}" presName="thickLine" presStyleLbl="alignNode1" presStyleIdx="0" presStyleCnt="3" custLinFactY="100000" custLinFactNeighborX="595" custLinFactNeighborY="167584"/>
      <dgm:spPr>
        <a:ln>
          <a:solidFill>
            <a:schemeClr val="accent4"/>
          </a:solidFill>
        </a:ln>
      </dgm:spPr>
    </dgm:pt>
    <dgm:pt modelId="{1A41C873-2C6F-BE47-8321-A2984D1DBD6F}" type="pres">
      <dgm:prSet presAssocID="{C78FF49A-2D23-4CCB-9F6A-B79531DAD193}" presName="horz1" presStyleCnt="0"/>
      <dgm:spPr/>
    </dgm:pt>
    <dgm:pt modelId="{316DD0A8-D790-6D49-9E79-A8326BFA0361}" type="pres">
      <dgm:prSet presAssocID="{C78FF49A-2D23-4CCB-9F6A-B79531DAD193}" presName="tx1" presStyleLbl="revTx" presStyleIdx="0" presStyleCnt="3" custScaleY="141913" custLinFactNeighborY="50475"/>
      <dgm:spPr/>
    </dgm:pt>
    <dgm:pt modelId="{A9A1CBB6-741C-5F47-B401-FA7873B43166}" type="pres">
      <dgm:prSet presAssocID="{C78FF49A-2D23-4CCB-9F6A-B79531DAD193}" presName="vert1" presStyleCnt="0"/>
      <dgm:spPr/>
    </dgm:pt>
    <dgm:pt modelId="{5BD625EE-0610-564C-9C04-D5E14FC63DAE}" type="pres">
      <dgm:prSet presAssocID="{BEA96C84-ABE5-40B0-AC09-965D79A1BD90}" presName="thickLine" presStyleLbl="alignNode1" presStyleIdx="1" presStyleCnt="3"/>
      <dgm:spPr>
        <a:ln>
          <a:solidFill>
            <a:schemeClr val="accent4"/>
          </a:solidFill>
        </a:ln>
      </dgm:spPr>
    </dgm:pt>
    <dgm:pt modelId="{3AEE664A-1C89-BA4C-A1E5-470F719927D0}" type="pres">
      <dgm:prSet presAssocID="{BEA96C84-ABE5-40B0-AC09-965D79A1BD90}" presName="horz1" presStyleCnt="0"/>
      <dgm:spPr/>
    </dgm:pt>
    <dgm:pt modelId="{2D4F7D12-1B32-6241-9F2C-DF7E1274BD80}" type="pres">
      <dgm:prSet presAssocID="{BEA96C84-ABE5-40B0-AC09-965D79A1BD90}" presName="tx1" presStyleLbl="revTx" presStyleIdx="1" presStyleCnt="3" custScaleY="129035" custLinFactNeighborY="15676"/>
      <dgm:spPr/>
    </dgm:pt>
    <dgm:pt modelId="{20BABE62-6F00-3247-8DE2-C0198ABAFE9A}" type="pres">
      <dgm:prSet presAssocID="{BEA96C84-ABE5-40B0-AC09-965D79A1BD90}" presName="vert1" presStyleCnt="0"/>
      <dgm:spPr/>
    </dgm:pt>
    <dgm:pt modelId="{19114D2D-4B59-D344-887B-B1442B5787E5}" type="pres">
      <dgm:prSet presAssocID="{C52F9C20-3DDF-473A-A599-5720736F5EBF}" presName="thickLine" presStyleLbl="alignNode1" presStyleIdx="2" presStyleCnt="3" custLinFactY="100000" custLinFactNeighborY="100861"/>
      <dgm:spPr>
        <a:ln>
          <a:solidFill>
            <a:schemeClr val="accent4"/>
          </a:solidFill>
        </a:ln>
      </dgm:spPr>
    </dgm:pt>
    <dgm:pt modelId="{5D38D270-4765-3E4E-A0B8-ECDECE8C715D}" type="pres">
      <dgm:prSet presAssocID="{C52F9C20-3DDF-473A-A599-5720736F5EBF}" presName="horz1" presStyleCnt="0"/>
      <dgm:spPr/>
    </dgm:pt>
    <dgm:pt modelId="{0690D9B5-19C3-DF4E-8186-48DECDFD5462}" type="pres">
      <dgm:prSet presAssocID="{C52F9C20-3DDF-473A-A599-5720736F5EBF}" presName="tx1" presStyleLbl="revTx" presStyleIdx="2" presStyleCnt="3" custScaleY="84523" custLinFactNeighborY="-15691"/>
      <dgm:spPr/>
    </dgm:pt>
    <dgm:pt modelId="{1967465C-3553-F446-9B68-C400E254D0F1}" type="pres">
      <dgm:prSet presAssocID="{C52F9C20-3DDF-473A-A599-5720736F5EBF}" presName="vert1" presStyleCnt="0"/>
      <dgm:spPr/>
    </dgm:pt>
  </dgm:ptLst>
  <dgm:cxnLst>
    <dgm:cxn modelId="{A3C8172D-9F8D-0A47-9EF5-E4F8340324B3}" type="presOf" srcId="{C52F9C20-3DDF-473A-A599-5720736F5EBF}" destId="{0690D9B5-19C3-DF4E-8186-48DECDFD5462}" srcOrd="0" destOrd="0" presId="urn:microsoft.com/office/officeart/2008/layout/LinedList"/>
    <dgm:cxn modelId="{8FA8AC4E-DDD7-124B-BC4A-92DE59D5B3FF}" type="presOf" srcId="{C78FF49A-2D23-4CCB-9F6A-B79531DAD193}" destId="{316DD0A8-D790-6D49-9E79-A8326BFA0361}" srcOrd="0" destOrd="0" presId="urn:microsoft.com/office/officeart/2008/layout/LinedList"/>
    <dgm:cxn modelId="{7115235A-66E3-0742-B013-F5A433FED983}" type="presOf" srcId="{BEA96C84-ABE5-40B0-AC09-965D79A1BD90}" destId="{2D4F7D12-1B32-6241-9F2C-DF7E1274BD80}" srcOrd="0" destOrd="0" presId="urn:microsoft.com/office/officeart/2008/layout/LinedList"/>
    <dgm:cxn modelId="{46907677-3351-46A5-8285-1DC26B44D616}" srcId="{FA3B4037-3E7A-45C2-B738-14C9B99BA4E4}" destId="{BEA96C84-ABE5-40B0-AC09-965D79A1BD90}" srcOrd="1" destOrd="0" parTransId="{6C75BB30-ACBB-4EA7-9DBA-D2AA07903B3E}" sibTransId="{28032387-9951-454B-82B6-18416F8DD68F}"/>
    <dgm:cxn modelId="{BB6B3EA8-01F8-DA47-A5CE-918147D61D34}" type="presOf" srcId="{FA3B4037-3E7A-45C2-B738-14C9B99BA4E4}" destId="{841F58FF-6EC7-724A-8253-E9D9DA6AE673}" srcOrd="0" destOrd="0" presId="urn:microsoft.com/office/officeart/2008/layout/LinedList"/>
    <dgm:cxn modelId="{D7F3ACAC-DBCD-4316-A25C-85318301DDCE}" srcId="{FA3B4037-3E7A-45C2-B738-14C9B99BA4E4}" destId="{C52F9C20-3DDF-473A-A599-5720736F5EBF}" srcOrd="2" destOrd="0" parTransId="{ED859236-E97F-43C3-81D2-42E8450F2DD0}" sibTransId="{8416A80A-5F54-4665-9826-D3D7151E01CF}"/>
    <dgm:cxn modelId="{296A0DF5-0D11-44B2-B7C0-4A5E89F7E824}" srcId="{FA3B4037-3E7A-45C2-B738-14C9B99BA4E4}" destId="{C78FF49A-2D23-4CCB-9F6A-B79531DAD193}" srcOrd="0" destOrd="0" parTransId="{174BDA39-1E24-4941-A011-FE0AB62D810F}" sibTransId="{33627214-0A80-447A-8739-5B1B97244E6E}"/>
    <dgm:cxn modelId="{4E93C1B6-57A8-D64D-8059-21946734CC21}" type="presParOf" srcId="{841F58FF-6EC7-724A-8253-E9D9DA6AE673}" destId="{77443427-DC55-DA45-B5D1-301C08D9845A}" srcOrd="0" destOrd="0" presId="urn:microsoft.com/office/officeart/2008/layout/LinedList"/>
    <dgm:cxn modelId="{8D3E41AC-61E0-DE46-8015-6C2CE0AE04DB}" type="presParOf" srcId="{841F58FF-6EC7-724A-8253-E9D9DA6AE673}" destId="{1A41C873-2C6F-BE47-8321-A2984D1DBD6F}" srcOrd="1" destOrd="0" presId="urn:microsoft.com/office/officeart/2008/layout/LinedList"/>
    <dgm:cxn modelId="{C98B4377-91A2-454E-B983-AA94348AAFCB}" type="presParOf" srcId="{1A41C873-2C6F-BE47-8321-A2984D1DBD6F}" destId="{316DD0A8-D790-6D49-9E79-A8326BFA0361}" srcOrd="0" destOrd="0" presId="urn:microsoft.com/office/officeart/2008/layout/LinedList"/>
    <dgm:cxn modelId="{174429F3-F732-B44A-9E0D-3CB714D82CAD}" type="presParOf" srcId="{1A41C873-2C6F-BE47-8321-A2984D1DBD6F}" destId="{A9A1CBB6-741C-5F47-B401-FA7873B43166}" srcOrd="1" destOrd="0" presId="urn:microsoft.com/office/officeart/2008/layout/LinedList"/>
    <dgm:cxn modelId="{BA01E19B-555A-1140-A3EA-D4E7035F3773}" type="presParOf" srcId="{841F58FF-6EC7-724A-8253-E9D9DA6AE673}" destId="{5BD625EE-0610-564C-9C04-D5E14FC63DAE}" srcOrd="2" destOrd="0" presId="urn:microsoft.com/office/officeart/2008/layout/LinedList"/>
    <dgm:cxn modelId="{48998633-E20D-3947-A2BA-2CCAB5F68C25}" type="presParOf" srcId="{841F58FF-6EC7-724A-8253-E9D9DA6AE673}" destId="{3AEE664A-1C89-BA4C-A1E5-470F719927D0}" srcOrd="3" destOrd="0" presId="urn:microsoft.com/office/officeart/2008/layout/LinedList"/>
    <dgm:cxn modelId="{E07B4A0E-F300-C248-AF5B-CECB8F6FBCFB}" type="presParOf" srcId="{3AEE664A-1C89-BA4C-A1E5-470F719927D0}" destId="{2D4F7D12-1B32-6241-9F2C-DF7E1274BD80}" srcOrd="0" destOrd="0" presId="urn:microsoft.com/office/officeart/2008/layout/LinedList"/>
    <dgm:cxn modelId="{2CF363E5-D69E-AB40-8AE6-25949B02B149}" type="presParOf" srcId="{3AEE664A-1C89-BA4C-A1E5-470F719927D0}" destId="{20BABE62-6F00-3247-8DE2-C0198ABAFE9A}" srcOrd="1" destOrd="0" presId="urn:microsoft.com/office/officeart/2008/layout/LinedList"/>
    <dgm:cxn modelId="{C148F999-6E59-B541-96F9-5C7207559DBF}" type="presParOf" srcId="{841F58FF-6EC7-724A-8253-E9D9DA6AE673}" destId="{19114D2D-4B59-D344-887B-B1442B5787E5}" srcOrd="4" destOrd="0" presId="urn:microsoft.com/office/officeart/2008/layout/LinedList"/>
    <dgm:cxn modelId="{6B987A3C-7FFE-3545-8E7F-2EF5644B95FF}" type="presParOf" srcId="{841F58FF-6EC7-724A-8253-E9D9DA6AE673}" destId="{5D38D270-4765-3E4E-A0B8-ECDECE8C715D}" srcOrd="5" destOrd="0" presId="urn:microsoft.com/office/officeart/2008/layout/LinedList"/>
    <dgm:cxn modelId="{CDC05341-E58D-D246-A5F5-AD9DA0C79363}" type="presParOf" srcId="{5D38D270-4765-3E4E-A0B8-ECDECE8C715D}" destId="{0690D9B5-19C3-DF4E-8186-48DECDFD5462}" srcOrd="0" destOrd="0" presId="urn:microsoft.com/office/officeart/2008/layout/LinedList"/>
    <dgm:cxn modelId="{664B5412-1BB3-8E41-AACC-6F00821B0D05}" type="presParOf" srcId="{5D38D270-4765-3E4E-A0B8-ECDECE8C715D}" destId="{1967465C-3553-F446-9B68-C400E254D0F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6C49F-01D5-CE45-BFA0-365A48667C9A}">
      <dsp:nvSpPr>
        <dsp:cNvPr id="0" name=""/>
        <dsp:cNvSpPr/>
      </dsp:nvSpPr>
      <dsp:spPr>
        <a:xfrm>
          <a:off x="0" y="447"/>
          <a:ext cx="56993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1C488AE-E4F5-0A41-A487-A0E07C749EE2}">
      <dsp:nvSpPr>
        <dsp:cNvPr id="0" name=""/>
        <dsp:cNvSpPr/>
      </dsp:nvSpPr>
      <dsp:spPr>
        <a:xfrm>
          <a:off x="0" y="0"/>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u="none" kern="1200" dirty="0">
              <a:latin typeface="Sofia Pro Extra Light" pitchFamily="2" charset="0"/>
            </a:rPr>
            <a:t>Poverty and Culture</a:t>
          </a:r>
          <a:endParaRPr lang="en-US" sz="1600" b="0" i="0" kern="1200" dirty="0">
            <a:latin typeface="Sofia Pro Extra Light" pitchFamily="2" charset="0"/>
          </a:endParaRPr>
        </a:p>
      </dsp:txBody>
      <dsp:txXfrm>
        <a:off x="0" y="0"/>
        <a:ext cx="5699386" cy="591793"/>
      </dsp:txXfrm>
    </dsp:sp>
    <dsp:sp modelId="{2A125DDD-40E9-B54C-B732-07D685837048}">
      <dsp:nvSpPr>
        <dsp:cNvPr id="0" name=""/>
        <dsp:cNvSpPr/>
      </dsp:nvSpPr>
      <dsp:spPr>
        <a:xfrm>
          <a:off x="0" y="592241"/>
          <a:ext cx="569938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3A9A0C4-4EFF-DC44-876E-54B40C45DDA7}">
      <dsp:nvSpPr>
        <dsp:cNvPr id="0" name=""/>
        <dsp:cNvSpPr/>
      </dsp:nvSpPr>
      <dsp:spPr>
        <a:xfrm>
          <a:off x="0" y="592241"/>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u="none" kern="1200" dirty="0">
              <a:latin typeface="Sofia Pro Extra Light" pitchFamily="2" charset="0"/>
            </a:rPr>
            <a:t>Gender-based Violence</a:t>
          </a:r>
          <a:endParaRPr lang="en-US" sz="1600" b="0" i="0" kern="1200" dirty="0">
            <a:latin typeface="Sofia Pro Extra Light" pitchFamily="2" charset="0"/>
          </a:endParaRPr>
        </a:p>
      </dsp:txBody>
      <dsp:txXfrm>
        <a:off x="0" y="592241"/>
        <a:ext cx="5699386" cy="591793"/>
      </dsp:txXfrm>
    </dsp:sp>
    <dsp:sp modelId="{E872D8AB-D203-A342-B152-2CBFF48B7E92}">
      <dsp:nvSpPr>
        <dsp:cNvPr id="0" name=""/>
        <dsp:cNvSpPr/>
      </dsp:nvSpPr>
      <dsp:spPr>
        <a:xfrm>
          <a:off x="0" y="1184034"/>
          <a:ext cx="569938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050EB7-5D76-3E46-BE7E-B885D6684415}">
      <dsp:nvSpPr>
        <dsp:cNvPr id="0" name=""/>
        <dsp:cNvSpPr/>
      </dsp:nvSpPr>
      <dsp:spPr>
        <a:xfrm>
          <a:off x="0" y="1184034"/>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u="none" kern="1200" dirty="0">
              <a:latin typeface="Sofia Pro Extra Light" pitchFamily="2" charset="0"/>
            </a:rPr>
            <a:t>Forced Marriage and FGM</a:t>
          </a:r>
          <a:endParaRPr lang="en-US" sz="1600" b="0" i="0" kern="1200" dirty="0">
            <a:latin typeface="Sofia Pro Extra Light" pitchFamily="2" charset="0"/>
          </a:endParaRPr>
        </a:p>
      </dsp:txBody>
      <dsp:txXfrm>
        <a:off x="0" y="1184034"/>
        <a:ext cx="5699386" cy="591793"/>
      </dsp:txXfrm>
    </dsp:sp>
    <dsp:sp modelId="{03BAE6DC-E184-444A-AD28-DB29E5ECEB93}">
      <dsp:nvSpPr>
        <dsp:cNvPr id="0" name=""/>
        <dsp:cNvSpPr/>
      </dsp:nvSpPr>
      <dsp:spPr>
        <a:xfrm>
          <a:off x="0" y="1775827"/>
          <a:ext cx="5699386"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0EBC4FA-5C69-6246-81D0-CF07739CE51C}">
      <dsp:nvSpPr>
        <dsp:cNvPr id="0" name=""/>
        <dsp:cNvSpPr/>
      </dsp:nvSpPr>
      <dsp:spPr>
        <a:xfrm>
          <a:off x="0" y="1775827"/>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u="none" kern="1200" dirty="0">
              <a:latin typeface="Sofia Pro Extra Light" pitchFamily="2" charset="0"/>
            </a:rPr>
            <a:t>Child Marriage and Teenage Pregnancies</a:t>
          </a:r>
          <a:endParaRPr lang="en-US" sz="1600" b="0" i="0" kern="1200" dirty="0">
            <a:latin typeface="Sofia Pro Extra Light" pitchFamily="2" charset="0"/>
          </a:endParaRPr>
        </a:p>
      </dsp:txBody>
      <dsp:txXfrm>
        <a:off x="0" y="1775827"/>
        <a:ext cx="5699386" cy="591793"/>
      </dsp:txXfrm>
    </dsp:sp>
    <dsp:sp modelId="{5D0D1A4E-E91C-1E43-B22B-1EAABACDCFB6}">
      <dsp:nvSpPr>
        <dsp:cNvPr id="0" name=""/>
        <dsp:cNvSpPr/>
      </dsp:nvSpPr>
      <dsp:spPr>
        <a:xfrm>
          <a:off x="0" y="2367621"/>
          <a:ext cx="569938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15B036-F818-7C41-B93D-0D4C9EC8F484}">
      <dsp:nvSpPr>
        <dsp:cNvPr id="0" name=""/>
        <dsp:cNvSpPr/>
      </dsp:nvSpPr>
      <dsp:spPr>
        <a:xfrm>
          <a:off x="0" y="2376853"/>
          <a:ext cx="5688260" cy="62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u="none" kern="1200" dirty="0">
              <a:latin typeface="Sofia Pro Extra Light" pitchFamily="2" charset="0"/>
            </a:rPr>
            <a:t>Caring Responsibilities</a:t>
          </a:r>
          <a:endParaRPr lang="en-US" sz="1600" b="0" i="0" kern="1200" dirty="0">
            <a:latin typeface="Sofia Pro Extra Light" pitchFamily="2" charset="0"/>
          </a:endParaRPr>
        </a:p>
      </dsp:txBody>
      <dsp:txXfrm>
        <a:off x="0" y="2376853"/>
        <a:ext cx="5688260" cy="621631"/>
      </dsp:txXfrm>
    </dsp:sp>
    <dsp:sp modelId="{9AEEF813-6D4E-1F4E-AEC2-75C995A30163}">
      <dsp:nvSpPr>
        <dsp:cNvPr id="0" name=""/>
        <dsp:cNvSpPr/>
      </dsp:nvSpPr>
      <dsp:spPr>
        <a:xfrm>
          <a:off x="0" y="2989252"/>
          <a:ext cx="569938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C8A9BD-CD38-4E40-B3D1-44569FF16FCD}">
      <dsp:nvSpPr>
        <dsp:cNvPr id="0" name=""/>
        <dsp:cNvSpPr/>
      </dsp:nvSpPr>
      <dsp:spPr>
        <a:xfrm>
          <a:off x="0" y="2989252"/>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Sofia Pro Extra Light" pitchFamily="2" charset="0"/>
            </a:rPr>
            <a:t>Necessity to Work</a:t>
          </a:r>
          <a:endParaRPr lang="en-US" sz="1600" b="0" i="0" kern="1200" dirty="0">
            <a:latin typeface="Sofia Pro Extra Light" pitchFamily="2" charset="0"/>
          </a:endParaRPr>
        </a:p>
      </dsp:txBody>
      <dsp:txXfrm>
        <a:off x="0" y="2989252"/>
        <a:ext cx="5699386" cy="591793"/>
      </dsp:txXfrm>
    </dsp:sp>
    <dsp:sp modelId="{509641EB-2C68-C441-AB41-7EBBC1B7BCC8}">
      <dsp:nvSpPr>
        <dsp:cNvPr id="0" name=""/>
        <dsp:cNvSpPr/>
      </dsp:nvSpPr>
      <dsp:spPr>
        <a:xfrm>
          <a:off x="0" y="3581046"/>
          <a:ext cx="569938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BF1D9D9-8083-7346-A36B-A492F39BCC4E}">
      <dsp:nvSpPr>
        <dsp:cNvPr id="0" name=""/>
        <dsp:cNvSpPr/>
      </dsp:nvSpPr>
      <dsp:spPr>
        <a:xfrm>
          <a:off x="0" y="3581046"/>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Sofia Pro Extra Light" pitchFamily="2" charset="0"/>
            </a:rPr>
            <a:t>Participation in Leadership and Decision-making</a:t>
          </a:r>
          <a:endParaRPr lang="en-US" sz="1600" b="0" i="0" kern="1200" dirty="0">
            <a:latin typeface="Sofia Pro Extra Light" pitchFamily="2" charset="0"/>
          </a:endParaRPr>
        </a:p>
      </dsp:txBody>
      <dsp:txXfrm>
        <a:off x="0" y="3581046"/>
        <a:ext cx="5699386" cy="591793"/>
      </dsp:txXfrm>
    </dsp:sp>
    <dsp:sp modelId="{55AE8195-DB2C-8D48-BBD8-556925DE02FE}">
      <dsp:nvSpPr>
        <dsp:cNvPr id="0" name=""/>
        <dsp:cNvSpPr/>
      </dsp:nvSpPr>
      <dsp:spPr>
        <a:xfrm>
          <a:off x="0" y="4172839"/>
          <a:ext cx="569938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4E36901-0EE7-A84A-BA9A-0EAB6D4995EB}">
      <dsp:nvSpPr>
        <dsp:cNvPr id="0" name=""/>
        <dsp:cNvSpPr/>
      </dsp:nvSpPr>
      <dsp:spPr>
        <a:xfrm>
          <a:off x="0" y="4172839"/>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Sofia Pro Extra Light" pitchFamily="2" charset="0"/>
            </a:rPr>
            <a:t>Lack of Schools, Infrastructure, and Unsafe Environments</a:t>
          </a:r>
          <a:endParaRPr lang="en-US" sz="1600" b="0" i="0" kern="1200" dirty="0">
            <a:latin typeface="Sofia Pro Extra Light" pitchFamily="2" charset="0"/>
          </a:endParaRPr>
        </a:p>
      </dsp:txBody>
      <dsp:txXfrm>
        <a:off x="0" y="4172839"/>
        <a:ext cx="5699386" cy="591793"/>
      </dsp:txXfrm>
    </dsp:sp>
    <dsp:sp modelId="{0B3A0267-B25B-F247-8E79-8EC7935CBB95}">
      <dsp:nvSpPr>
        <dsp:cNvPr id="0" name=""/>
        <dsp:cNvSpPr/>
      </dsp:nvSpPr>
      <dsp:spPr>
        <a:xfrm>
          <a:off x="0" y="4764632"/>
          <a:ext cx="5699386"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42918DD-04AA-CA44-A23E-A29B8AF83411}">
      <dsp:nvSpPr>
        <dsp:cNvPr id="0" name=""/>
        <dsp:cNvSpPr/>
      </dsp:nvSpPr>
      <dsp:spPr>
        <a:xfrm>
          <a:off x="0" y="4764632"/>
          <a:ext cx="5699386" cy="59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Sofia Pro Extra Light" pitchFamily="2" charset="0"/>
            </a:rPr>
            <a:t>Limitations to Teacher Training, and Teaching and Learning Materials, Including Technology</a:t>
          </a:r>
          <a:endParaRPr lang="en-US" sz="1600" b="0" i="0" kern="1200" dirty="0">
            <a:latin typeface="Sofia Pro Extra Light" pitchFamily="2" charset="0"/>
          </a:endParaRPr>
        </a:p>
      </dsp:txBody>
      <dsp:txXfrm>
        <a:off x="0" y="4764632"/>
        <a:ext cx="5699386" cy="591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6C49F-01D5-CE45-BFA0-365A48667C9A}">
      <dsp:nvSpPr>
        <dsp:cNvPr id="0" name=""/>
        <dsp:cNvSpPr/>
      </dsp:nvSpPr>
      <dsp:spPr>
        <a:xfrm>
          <a:off x="0" y="2615"/>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1C488AE-E4F5-0A41-A487-A0E07C749EE2}">
      <dsp:nvSpPr>
        <dsp:cNvPr id="0" name=""/>
        <dsp:cNvSpPr/>
      </dsp:nvSpPr>
      <dsp:spPr>
        <a:xfrm>
          <a:off x="0" y="2669"/>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A fundamental human right for everyone </a:t>
          </a:r>
          <a:endParaRPr lang="en-US" sz="2500" b="0" i="0" kern="1200" dirty="0">
            <a:latin typeface="Sofia Pro Extra Light" pitchFamily="2" charset="0"/>
          </a:endParaRPr>
        </a:p>
      </dsp:txBody>
      <dsp:txXfrm>
        <a:off x="0" y="2669"/>
        <a:ext cx="5699386" cy="891940"/>
      </dsp:txXfrm>
    </dsp:sp>
    <dsp:sp modelId="{E29E79BE-62E6-444E-AC5E-B474F765C587}">
      <dsp:nvSpPr>
        <dsp:cNvPr id="0" name=""/>
        <dsp:cNvSpPr/>
      </dsp:nvSpPr>
      <dsp:spPr>
        <a:xfrm>
          <a:off x="0" y="894556"/>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115DF35-5BB5-0C4B-9B0B-1041B7D165DC}">
      <dsp:nvSpPr>
        <dsp:cNvPr id="0" name=""/>
        <dsp:cNvSpPr/>
      </dsp:nvSpPr>
      <dsp:spPr>
        <a:xfrm>
          <a:off x="0" y="894556"/>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A powerful driver for sustainable development and peace</a:t>
          </a:r>
          <a:endParaRPr lang="en-US" sz="2500" kern="1200" dirty="0">
            <a:latin typeface="Sofia Pro Extra Light" pitchFamily="2" charset="0"/>
          </a:endParaRPr>
        </a:p>
      </dsp:txBody>
      <dsp:txXfrm>
        <a:off x="0" y="894556"/>
        <a:ext cx="5699386" cy="891940"/>
      </dsp:txXfrm>
    </dsp:sp>
    <dsp:sp modelId="{48F1C622-554A-0243-831A-D3AA59D09130}">
      <dsp:nvSpPr>
        <dsp:cNvPr id="0" name=""/>
        <dsp:cNvSpPr/>
      </dsp:nvSpPr>
      <dsp:spPr>
        <a:xfrm>
          <a:off x="0" y="1786496"/>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BDF666B-F239-064B-8F05-2D667482AF50}">
      <dsp:nvSpPr>
        <dsp:cNvPr id="0" name=""/>
        <dsp:cNvSpPr/>
      </dsp:nvSpPr>
      <dsp:spPr>
        <a:xfrm>
          <a:off x="0" y="1786496"/>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One of the strongest instruments for reducing the multiple barriers </a:t>
          </a:r>
        </a:p>
      </dsp:txBody>
      <dsp:txXfrm>
        <a:off x="0" y="1786496"/>
        <a:ext cx="5699386" cy="891940"/>
      </dsp:txXfrm>
    </dsp:sp>
    <dsp:sp modelId="{55351DFE-56E6-BA47-A791-99EA84FFDD6D}">
      <dsp:nvSpPr>
        <dsp:cNvPr id="0" name=""/>
        <dsp:cNvSpPr/>
      </dsp:nvSpPr>
      <dsp:spPr>
        <a:xfrm>
          <a:off x="0" y="2678437"/>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DED6B7-821D-3443-ACA0-3158E687E699}">
      <dsp:nvSpPr>
        <dsp:cNvPr id="0" name=""/>
        <dsp:cNvSpPr/>
      </dsp:nvSpPr>
      <dsp:spPr>
        <a:xfrm>
          <a:off x="0" y="2678437"/>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Makes it possible for women and girls to stand out as equals</a:t>
          </a:r>
          <a:endParaRPr lang="en-US" sz="2500" kern="1200" dirty="0">
            <a:latin typeface="Sofia Pro Extra Light" pitchFamily="2" charset="0"/>
          </a:endParaRPr>
        </a:p>
      </dsp:txBody>
      <dsp:txXfrm>
        <a:off x="0" y="2678437"/>
        <a:ext cx="5699386" cy="891940"/>
      </dsp:txXfrm>
    </dsp:sp>
    <dsp:sp modelId="{89499267-20AC-CB44-BF33-1C203DAD62F5}">
      <dsp:nvSpPr>
        <dsp:cNvPr id="0" name=""/>
        <dsp:cNvSpPr/>
      </dsp:nvSpPr>
      <dsp:spPr>
        <a:xfrm>
          <a:off x="0" y="3570377"/>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8922D27-0004-9A4F-AEAD-53F6FDC50948}">
      <dsp:nvSpPr>
        <dsp:cNvPr id="0" name=""/>
        <dsp:cNvSpPr/>
      </dsp:nvSpPr>
      <dsp:spPr>
        <a:xfrm>
          <a:off x="0" y="3570377"/>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An understanding of the world around us </a:t>
          </a:r>
        </a:p>
      </dsp:txBody>
      <dsp:txXfrm>
        <a:off x="0" y="3570377"/>
        <a:ext cx="5699386" cy="891940"/>
      </dsp:txXfrm>
    </dsp:sp>
    <dsp:sp modelId="{6FCB1347-93D2-8F4C-816B-4001A352149B}">
      <dsp:nvSpPr>
        <dsp:cNvPr id="0" name=""/>
        <dsp:cNvSpPr/>
      </dsp:nvSpPr>
      <dsp:spPr>
        <a:xfrm>
          <a:off x="0" y="4462317"/>
          <a:ext cx="5699386" cy="0"/>
        </a:xfrm>
        <a:prstGeom prst="lin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292C98-19AB-9E4E-B8A6-6DFF2F66A37C}">
      <dsp:nvSpPr>
        <dsp:cNvPr id="0" name=""/>
        <dsp:cNvSpPr/>
      </dsp:nvSpPr>
      <dsp:spPr>
        <a:xfrm>
          <a:off x="0" y="4462317"/>
          <a:ext cx="5699386" cy="89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latin typeface="Sofia Pro Extra Light" pitchFamily="2" charset="0"/>
            </a:rPr>
            <a:t>Opportunity to use that knowledge wisely </a:t>
          </a:r>
          <a:endParaRPr lang="en-US" sz="2500" kern="1200" dirty="0">
            <a:latin typeface="Sofia Pro Extra Light" pitchFamily="2" charset="0"/>
          </a:endParaRPr>
        </a:p>
      </dsp:txBody>
      <dsp:txXfrm>
        <a:off x="0" y="4462317"/>
        <a:ext cx="5699386" cy="8919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3652A-2392-6244-BF87-4F7913AFA340}">
      <dsp:nvSpPr>
        <dsp:cNvPr id="0" name=""/>
        <dsp:cNvSpPr/>
      </dsp:nvSpPr>
      <dsp:spPr>
        <a:xfrm>
          <a:off x="0" y="1771406"/>
          <a:ext cx="570937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58B6622-AC09-854B-BCB2-986CCCDF14ED}">
      <dsp:nvSpPr>
        <dsp:cNvPr id="0" name=""/>
        <dsp:cNvSpPr/>
      </dsp:nvSpPr>
      <dsp:spPr>
        <a:xfrm>
          <a:off x="0" y="70507"/>
          <a:ext cx="5709377" cy="72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kern="1200" dirty="0">
              <a:solidFill>
                <a:schemeClr val="tx1"/>
              </a:solidFill>
              <a:latin typeface="Sofia Pro" pitchFamily="2" charset="0"/>
            </a:rPr>
            <a:t>To provide access to education in all its forms for disadvantaged and marginalised women and girls</a:t>
          </a:r>
          <a:endParaRPr lang="en-US" sz="1600" b="0" i="0" kern="1200" dirty="0">
            <a:solidFill>
              <a:schemeClr val="tx1"/>
            </a:solidFill>
            <a:latin typeface="Sofia Pro" pitchFamily="2" charset="0"/>
          </a:endParaRPr>
        </a:p>
      </dsp:txBody>
      <dsp:txXfrm>
        <a:off x="0" y="70507"/>
        <a:ext cx="5709377" cy="724512"/>
      </dsp:txXfrm>
    </dsp:sp>
    <dsp:sp modelId="{A133C83E-925C-D74E-9FEE-343EEE3CE832}">
      <dsp:nvSpPr>
        <dsp:cNvPr id="0" name=""/>
        <dsp:cNvSpPr/>
      </dsp:nvSpPr>
      <dsp:spPr>
        <a:xfrm>
          <a:off x="0" y="53759"/>
          <a:ext cx="570937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BAB16A-21B3-9749-9E9A-BFDC02129607}">
      <dsp:nvSpPr>
        <dsp:cNvPr id="0" name=""/>
        <dsp:cNvSpPr/>
      </dsp:nvSpPr>
      <dsp:spPr>
        <a:xfrm>
          <a:off x="0" y="903674"/>
          <a:ext cx="5703802" cy="821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kern="1200" dirty="0">
              <a:solidFill>
                <a:schemeClr val="tx1"/>
              </a:solidFill>
              <a:latin typeface="Sofia Pro" pitchFamily="2" charset="0"/>
            </a:rPr>
            <a:t>To provide education or women and girls in a safe, friendly and stimulating environment where there is equality of opportunity and support for all</a:t>
          </a:r>
          <a:endParaRPr lang="en-US" sz="1600" b="0" i="0" kern="1200" dirty="0">
            <a:solidFill>
              <a:schemeClr val="tx1"/>
            </a:solidFill>
            <a:latin typeface="Sofia Pro" pitchFamily="2" charset="0"/>
          </a:endParaRPr>
        </a:p>
      </dsp:txBody>
      <dsp:txXfrm>
        <a:off x="0" y="903674"/>
        <a:ext cx="5703802" cy="821973"/>
      </dsp:txXfrm>
    </dsp:sp>
    <dsp:sp modelId="{77443427-DC55-DA45-B5D1-301C08D9845A}">
      <dsp:nvSpPr>
        <dsp:cNvPr id="0" name=""/>
        <dsp:cNvSpPr/>
      </dsp:nvSpPr>
      <dsp:spPr>
        <a:xfrm>
          <a:off x="0" y="3626577"/>
          <a:ext cx="5709377"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16DD0A8-D790-6D49-9E79-A8326BFA0361}">
      <dsp:nvSpPr>
        <dsp:cNvPr id="0" name=""/>
        <dsp:cNvSpPr/>
      </dsp:nvSpPr>
      <dsp:spPr>
        <a:xfrm>
          <a:off x="0" y="1785420"/>
          <a:ext cx="5703802" cy="102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kern="1200" dirty="0">
              <a:solidFill>
                <a:schemeClr val="tx1"/>
              </a:solidFill>
              <a:latin typeface="Sofia Pro" pitchFamily="2" charset="0"/>
            </a:rPr>
            <a:t>To develop self- confidence, self-esteem and to feel valued through mentoring programmes</a:t>
          </a:r>
          <a:endParaRPr lang="en-US" sz="1600" b="0" i="0" kern="1200" dirty="0">
            <a:solidFill>
              <a:schemeClr val="tx1"/>
            </a:solidFill>
            <a:latin typeface="Sofia Pro" pitchFamily="2" charset="0"/>
          </a:endParaRPr>
        </a:p>
      </dsp:txBody>
      <dsp:txXfrm>
        <a:off x="0" y="1785420"/>
        <a:ext cx="5703802" cy="1028177"/>
      </dsp:txXfrm>
    </dsp:sp>
    <dsp:sp modelId="{5BD625EE-0610-564C-9C04-D5E14FC63DAE}">
      <dsp:nvSpPr>
        <dsp:cNvPr id="0" name=""/>
        <dsp:cNvSpPr/>
      </dsp:nvSpPr>
      <dsp:spPr>
        <a:xfrm>
          <a:off x="0" y="2575848"/>
          <a:ext cx="570937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D4F7D12-1B32-6241-9F2C-DF7E1274BD80}">
      <dsp:nvSpPr>
        <dsp:cNvPr id="0" name=""/>
        <dsp:cNvSpPr/>
      </dsp:nvSpPr>
      <dsp:spPr>
        <a:xfrm>
          <a:off x="0" y="2587064"/>
          <a:ext cx="5703802" cy="130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kern="1200" dirty="0">
              <a:solidFill>
                <a:schemeClr val="tx1"/>
              </a:solidFill>
              <a:latin typeface="Sofia Pro" pitchFamily="2" charset="0"/>
            </a:rPr>
            <a:t>To enable women, particularly the most vulnerable and excluded in society to access information, resources and service they need to make positive life choices </a:t>
          </a:r>
          <a:endParaRPr lang="en-US" sz="1600" b="0" i="0" kern="1200" dirty="0">
            <a:solidFill>
              <a:schemeClr val="tx1"/>
            </a:solidFill>
            <a:latin typeface="Sofia Pro" pitchFamily="2" charset="0"/>
          </a:endParaRPr>
        </a:p>
      </dsp:txBody>
      <dsp:txXfrm>
        <a:off x="0" y="2587064"/>
        <a:ext cx="5703802" cy="1304440"/>
      </dsp:txXfrm>
    </dsp:sp>
    <dsp:sp modelId="{19114D2D-4B59-D344-887B-B1442B5787E5}">
      <dsp:nvSpPr>
        <dsp:cNvPr id="0" name=""/>
        <dsp:cNvSpPr/>
      </dsp:nvSpPr>
      <dsp:spPr>
        <a:xfrm>
          <a:off x="0" y="4673389"/>
          <a:ext cx="5709377"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690D9B5-19C3-DF4E-8186-48DECDFD5462}">
      <dsp:nvSpPr>
        <dsp:cNvPr id="0" name=""/>
        <dsp:cNvSpPr/>
      </dsp:nvSpPr>
      <dsp:spPr>
        <a:xfrm>
          <a:off x="0" y="3631586"/>
          <a:ext cx="5703802" cy="791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i="0" kern="1200" dirty="0">
              <a:solidFill>
                <a:schemeClr val="tx1"/>
              </a:solidFill>
              <a:latin typeface="Sofia Pro" pitchFamily="2" charset="0"/>
            </a:rPr>
            <a:t>To break down barriers to learning and participation for women so that they become fully active citizens and are equipped to pass on their experience to benefit their families and broader communities</a:t>
          </a:r>
          <a:endParaRPr lang="en-US" sz="1600" b="0" i="0" kern="1200" dirty="0">
            <a:solidFill>
              <a:schemeClr val="tx1"/>
            </a:solidFill>
            <a:latin typeface="Sofia Pro" pitchFamily="2" charset="0"/>
          </a:endParaRPr>
        </a:p>
      </dsp:txBody>
      <dsp:txXfrm>
        <a:off x="0" y="3631586"/>
        <a:ext cx="5703802" cy="7919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43427-DC55-DA45-B5D1-301C08D9845A}">
      <dsp:nvSpPr>
        <dsp:cNvPr id="0" name=""/>
        <dsp:cNvSpPr/>
      </dsp:nvSpPr>
      <dsp:spPr>
        <a:xfrm>
          <a:off x="0" y="2539874"/>
          <a:ext cx="504149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16DD0A8-D790-6D49-9E79-A8326BFA0361}">
      <dsp:nvSpPr>
        <dsp:cNvPr id="0" name=""/>
        <dsp:cNvSpPr/>
      </dsp:nvSpPr>
      <dsp:spPr>
        <a:xfrm>
          <a:off x="0" y="531765"/>
          <a:ext cx="5036568" cy="149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tx1"/>
              </a:solidFill>
              <a:latin typeface="Sofia Pro Extra Light" pitchFamily="2" charset="0"/>
            </a:rPr>
            <a:t>Effective Learning Environments</a:t>
          </a:r>
          <a:endParaRPr lang="en-US" sz="2400" kern="1200" dirty="0">
            <a:solidFill>
              <a:schemeClr val="tx1"/>
            </a:solidFill>
            <a:latin typeface="Sofia Pro Extra Light" pitchFamily="2" charset="0"/>
          </a:endParaRPr>
        </a:p>
        <a:p>
          <a:pPr marL="0" lvl="0" indent="0" algn="l" defTabSz="1066800">
            <a:lnSpc>
              <a:spcPct val="90000"/>
            </a:lnSpc>
            <a:spcBef>
              <a:spcPct val="0"/>
            </a:spcBef>
            <a:spcAft>
              <a:spcPct val="35000"/>
            </a:spcAft>
            <a:buNone/>
          </a:pPr>
          <a:endParaRPr lang="en-US" sz="1800" b="0" i="0" kern="1200" dirty="0">
            <a:latin typeface="Sofia Pro" pitchFamily="2" charset="0"/>
          </a:endParaRPr>
        </a:p>
      </dsp:txBody>
      <dsp:txXfrm>
        <a:off x="0" y="531765"/>
        <a:ext cx="5036568" cy="1493835"/>
      </dsp:txXfrm>
    </dsp:sp>
    <dsp:sp modelId="{5BD625EE-0610-564C-9C04-D5E14FC63DAE}">
      <dsp:nvSpPr>
        <dsp:cNvPr id="0" name=""/>
        <dsp:cNvSpPr/>
      </dsp:nvSpPr>
      <dsp:spPr>
        <a:xfrm>
          <a:off x="0" y="1494280"/>
          <a:ext cx="504149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D4F7D12-1B32-6241-9F2C-DF7E1274BD80}">
      <dsp:nvSpPr>
        <dsp:cNvPr id="0" name=""/>
        <dsp:cNvSpPr/>
      </dsp:nvSpPr>
      <dsp:spPr>
        <a:xfrm>
          <a:off x="0" y="1659292"/>
          <a:ext cx="5036568" cy="135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tx1"/>
              </a:solidFill>
              <a:latin typeface="Sofia Pro Extra Light" pitchFamily="2" charset="0"/>
            </a:rPr>
            <a:t>Scholarship</a:t>
          </a:r>
          <a:endParaRPr lang="en-US" sz="2400" kern="1200" dirty="0">
            <a:solidFill>
              <a:schemeClr val="tx1"/>
            </a:solidFill>
            <a:latin typeface="Sofia Pro Extra Light" pitchFamily="2" charset="0"/>
          </a:endParaRPr>
        </a:p>
      </dsp:txBody>
      <dsp:txXfrm>
        <a:off x="0" y="1659292"/>
        <a:ext cx="5036568" cy="1358276"/>
      </dsp:txXfrm>
    </dsp:sp>
    <dsp:sp modelId="{19114D2D-4B59-D344-887B-B1442B5787E5}">
      <dsp:nvSpPr>
        <dsp:cNvPr id="0" name=""/>
        <dsp:cNvSpPr/>
      </dsp:nvSpPr>
      <dsp:spPr>
        <a:xfrm>
          <a:off x="0" y="3742726"/>
          <a:ext cx="5041492"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690D9B5-19C3-DF4E-8186-48DECDFD5462}">
      <dsp:nvSpPr>
        <dsp:cNvPr id="0" name=""/>
        <dsp:cNvSpPr/>
      </dsp:nvSpPr>
      <dsp:spPr>
        <a:xfrm>
          <a:off x="0" y="2687386"/>
          <a:ext cx="5041492" cy="889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tx1"/>
              </a:solidFill>
              <a:latin typeface="Sofia Pro Extra Light" pitchFamily="2" charset="0"/>
            </a:rPr>
            <a:t>Teachers and Educators</a:t>
          </a:r>
          <a:endParaRPr lang="en-US" sz="2400" b="0" i="0" kern="1200" dirty="0">
            <a:solidFill>
              <a:schemeClr val="tx1"/>
            </a:solidFill>
            <a:latin typeface="Sofia Pro Extra Light" pitchFamily="2" charset="0"/>
          </a:endParaRPr>
        </a:p>
      </dsp:txBody>
      <dsp:txXfrm>
        <a:off x="0" y="2687386"/>
        <a:ext cx="5041492" cy="8897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F109E-2803-984F-BEAF-FB496D1E19AA}" type="datetimeFigureOut">
              <a:rPr lang="en-US" smtClean="0"/>
              <a:t>10/1/21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31C5FD-2F37-834B-B7FC-F1B18744BEE8}" type="slidenum">
              <a:rPr lang="en-US" smtClean="0"/>
              <a:t>‹#›</a:t>
            </a:fld>
            <a:endParaRPr lang="en-US" dirty="0"/>
          </a:p>
        </p:txBody>
      </p:sp>
    </p:spTree>
    <p:extLst>
      <p:ext uri="{BB962C8B-B14F-4D97-AF65-F5344CB8AC3E}">
        <p14:creationId xmlns:p14="http://schemas.microsoft.com/office/powerpoint/2010/main" val="151185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1</a:t>
            </a:fld>
            <a:endParaRPr lang="en-US" dirty="0"/>
          </a:p>
        </p:txBody>
      </p:sp>
    </p:spTree>
    <p:extLst>
      <p:ext uri="{BB962C8B-B14F-4D97-AF65-F5344CB8AC3E}">
        <p14:creationId xmlns:p14="http://schemas.microsoft.com/office/powerpoint/2010/main" val="238843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12</a:t>
            </a:fld>
            <a:endParaRPr lang="en-US" dirty="0"/>
          </a:p>
        </p:txBody>
      </p:sp>
    </p:spTree>
    <p:extLst>
      <p:ext uri="{BB962C8B-B14F-4D97-AF65-F5344CB8AC3E}">
        <p14:creationId xmlns:p14="http://schemas.microsoft.com/office/powerpoint/2010/main" val="3179839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13</a:t>
            </a:fld>
            <a:endParaRPr lang="en-US" dirty="0"/>
          </a:p>
        </p:txBody>
      </p:sp>
    </p:spTree>
    <p:extLst>
      <p:ext uri="{BB962C8B-B14F-4D97-AF65-F5344CB8AC3E}">
        <p14:creationId xmlns:p14="http://schemas.microsoft.com/office/powerpoint/2010/main" val="276977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14</a:t>
            </a:fld>
            <a:endParaRPr lang="en-US" dirty="0"/>
          </a:p>
        </p:txBody>
      </p:sp>
    </p:spTree>
    <p:extLst>
      <p:ext uri="{BB962C8B-B14F-4D97-AF65-F5344CB8AC3E}">
        <p14:creationId xmlns:p14="http://schemas.microsoft.com/office/powerpoint/2010/main" val="90235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2</a:t>
            </a:fld>
            <a:endParaRPr lang="en-US"/>
          </a:p>
        </p:txBody>
      </p:sp>
    </p:spTree>
    <p:extLst>
      <p:ext uri="{BB962C8B-B14F-4D97-AF65-F5344CB8AC3E}">
        <p14:creationId xmlns:p14="http://schemas.microsoft.com/office/powerpoint/2010/main" val="421522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3</a:t>
            </a:fld>
            <a:endParaRPr lang="en-US"/>
          </a:p>
        </p:txBody>
      </p:sp>
    </p:spTree>
    <p:extLst>
      <p:ext uri="{BB962C8B-B14F-4D97-AF65-F5344CB8AC3E}">
        <p14:creationId xmlns:p14="http://schemas.microsoft.com/office/powerpoint/2010/main" val="357033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4</a:t>
            </a:fld>
            <a:endParaRPr lang="en-US" dirty="0"/>
          </a:p>
        </p:txBody>
      </p:sp>
    </p:spTree>
    <p:extLst>
      <p:ext uri="{BB962C8B-B14F-4D97-AF65-F5344CB8AC3E}">
        <p14:creationId xmlns:p14="http://schemas.microsoft.com/office/powerpoint/2010/main" val="182659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5</a:t>
            </a:fld>
            <a:endParaRPr lang="en-US" dirty="0"/>
          </a:p>
        </p:txBody>
      </p:sp>
    </p:spTree>
    <p:extLst>
      <p:ext uri="{BB962C8B-B14F-4D97-AF65-F5344CB8AC3E}">
        <p14:creationId xmlns:p14="http://schemas.microsoft.com/office/powerpoint/2010/main" val="242807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6</a:t>
            </a:fld>
            <a:endParaRPr lang="en-US" dirty="0"/>
          </a:p>
        </p:txBody>
      </p:sp>
    </p:spTree>
    <p:extLst>
      <p:ext uri="{BB962C8B-B14F-4D97-AF65-F5344CB8AC3E}">
        <p14:creationId xmlns:p14="http://schemas.microsoft.com/office/powerpoint/2010/main" val="222738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1C5FD-2F37-834B-B7FC-F1B18744BEE8}" type="slidenum">
              <a:rPr lang="en-US" smtClean="0"/>
              <a:t>7</a:t>
            </a:fld>
            <a:endParaRPr lang="en-US" dirty="0"/>
          </a:p>
        </p:txBody>
      </p:sp>
    </p:spTree>
    <p:extLst>
      <p:ext uri="{BB962C8B-B14F-4D97-AF65-F5344CB8AC3E}">
        <p14:creationId xmlns:p14="http://schemas.microsoft.com/office/powerpoint/2010/main" val="1668442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4C25F-9B85-DB4F-84A1-53C9E0649A1B}" type="slidenum">
              <a:rPr lang="en-US" smtClean="0"/>
              <a:t>8</a:t>
            </a:fld>
            <a:endParaRPr lang="en-US" dirty="0"/>
          </a:p>
        </p:txBody>
      </p:sp>
    </p:spTree>
    <p:extLst>
      <p:ext uri="{BB962C8B-B14F-4D97-AF65-F5344CB8AC3E}">
        <p14:creationId xmlns:p14="http://schemas.microsoft.com/office/powerpoint/2010/main" val="51240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4C25F-9B85-DB4F-84A1-53C9E0649A1B}" type="slidenum">
              <a:rPr lang="en-US" smtClean="0"/>
              <a:t>9</a:t>
            </a:fld>
            <a:endParaRPr lang="en-US" dirty="0"/>
          </a:p>
        </p:txBody>
      </p:sp>
    </p:spTree>
    <p:extLst>
      <p:ext uri="{BB962C8B-B14F-4D97-AF65-F5344CB8AC3E}">
        <p14:creationId xmlns:p14="http://schemas.microsoft.com/office/powerpoint/2010/main" val="1963568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E133-449F-254D-A54D-D1E01E1537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37339B-5569-1147-9074-683381308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7C64B6-7DA9-B84A-93F6-75A57560A05B}"/>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1FE4C30C-CA12-944A-BA09-BCAD7AF54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201C07-C845-AF44-BB0A-1A8B4C1DA420}"/>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380517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C006-EA95-AA45-AFD2-9BBEC16B541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1460F7-C2FC-3244-AC6D-30FBE244E6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EFE2ED-A8BC-1547-92BC-CBCAD307172E}"/>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0E0F184D-B35F-1945-8C0E-36DF1DF0DD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962F8B-F8DC-5D44-B9DF-E330FB184709}"/>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118608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31EE4-F904-D442-9496-3DD7F94D6B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E1102D-5819-7A4B-A6B7-2C878AB8C0B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ABC56E-C79F-8D45-B57F-3655A9379956}"/>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E8755E28-A4E1-6946-8F27-2454AA3CF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A50467-1CEE-2A46-AED4-D4F01FEA7089}"/>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15892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BA5F-EB7E-1648-B5EF-6F8C1D60AB7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845162-71C8-7D4B-9B4D-F4CB0402D9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DA0DBF-4767-2349-97F0-BF6EDBC15B38}"/>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181348C2-2967-EF4B-8794-9E73E417CF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2DA933-C4D9-104B-9F48-197D3EC52F12}"/>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338793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C29F-4560-C647-A577-6124244F2F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F20BF32-2C54-364B-8736-E57CA2A16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9C8B88-BCF0-3944-9C8E-BB1643428845}"/>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DACDE713-BC37-D64B-BF6D-47339A3688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715F0B-C894-374D-B7A8-D8F9A0CB642C}"/>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310926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C716-E72C-C14A-8CE7-CD541C4473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D3AAD4-8AB8-A748-B0E1-B63FD43F0C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9D3666-B49D-0746-827A-C3BF110607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B632349-5AA0-434A-ABA2-34BABF900FDF}"/>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6" name="Footer Placeholder 5">
            <a:extLst>
              <a:ext uri="{FF2B5EF4-FFF2-40B4-BE49-F238E27FC236}">
                <a16:creationId xmlns:a16="http://schemas.microsoft.com/office/drawing/2014/main" id="{A691BBBC-F902-F545-A609-5EDD8587BD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9FF2AF-D0DE-3B43-9DAA-423188FD4EB5}"/>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221229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7331-32F1-0948-A165-67F958F409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9265D1-EC68-8349-BA75-56F74E97D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C6D0E0A-4703-3D46-8482-A2EDFB91C9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8A0E58F-8444-544D-9B8A-408723F06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E2D6DC-6D2F-E145-8F1A-B70CD2EB62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EC3836-3CC8-B441-8E3A-6EDA012686C3}"/>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8" name="Footer Placeholder 7">
            <a:extLst>
              <a:ext uri="{FF2B5EF4-FFF2-40B4-BE49-F238E27FC236}">
                <a16:creationId xmlns:a16="http://schemas.microsoft.com/office/drawing/2014/main" id="{16FF1266-4B8A-2A4F-861A-DC7828CC6C6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F7AFE0-C6F6-BF47-AA85-41BDB8B271F3}"/>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45473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05C3-CDDD-E64A-AB1C-94D36F595A5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152CDF9-062C-394C-BC96-7F661D296B9F}"/>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4" name="Footer Placeholder 3">
            <a:extLst>
              <a:ext uri="{FF2B5EF4-FFF2-40B4-BE49-F238E27FC236}">
                <a16:creationId xmlns:a16="http://schemas.microsoft.com/office/drawing/2014/main" id="{E562A8CC-9DE9-5D46-BD50-38935D8944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E56C03A-5018-EB48-9ED0-64DEC7A1241B}"/>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286034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A35306-97D5-0E48-AF7E-D26C54F35439}"/>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3" name="Footer Placeholder 2">
            <a:extLst>
              <a:ext uri="{FF2B5EF4-FFF2-40B4-BE49-F238E27FC236}">
                <a16:creationId xmlns:a16="http://schemas.microsoft.com/office/drawing/2014/main" id="{650B9D08-217D-D040-89D4-B28035B133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FA46F8D-A441-2E42-B516-D7D1BD9CC37A}"/>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717955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929C-E7AD-454C-BD30-A2453D0DE1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59F935-8F36-FA43-B03B-834B0896E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112CF6-099E-FF48-B4D2-145A0364E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72D490-0E93-8C4D-918C-E4151CB48C99}"/>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6" name="Footer Placeholder 5">
            <a:extLst>
              <a:ext uri="{FF2B5EF4-FFF2-40B4-BE49-F238E27FC236}">
                <a16:creationId xmlns:a16="http://schemas.microsoft.com/office/drawing/2014/main" id="{8CC4274E-F1E5-F94E-BFD8-C2D49742D8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DAC11E-0754-7F41-BE45-057B93AFB656}"/>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123334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FA5A-8283-8844-AD8D-5F73475715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5E2C66-6200-E542-A431-396034A72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1926A7-3197-AB48-A6AB-E6C8D0DCE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57213F-0135-884A-8A36-99C16A4E1563}"/>
              </a:ext>
            </a:extLst>
          </p:cNvPr>
          <p:cNvSpPr>
            <a:spLocks noGrp="1"/>
          </p:cNvSpPr>
          <p:nvPr>
            <p:ph type="dt" sz="half" idx="10"/>
          </p:nvPr>
        </p:nvSpPr>
        <p:spPr/>
        <p:txBody>
          <a:bodyPr/>
          <a:lstStyle/>
          <a:p>
            <a:fld id="{E69819C3-A3EE-0948-9EEB-9E9ADAD0C46C}" type="datetimeFigureOut">
              <a:rPr lang="en-US" smtClean="0"/>
              <a:t>10/1/21</a:t>
            </a:fld>
            <a:endParaRPr lang="en-US" dirty="0"/>
          </a:p>
        </p:txBody>
      </p:sp>
      <p:sp>
        <p:nvSpPr>
          <p:cNvPr id="6" name="Footer Placeholder 5">
            <a:extLst>
              <a:ext uri="{FF2B5EF4-FFF2-40B4-BE49-F238E27FC236}">
                <a16:creationId xmlns:a16="http://schemas.microsoft.com/office/drawing/2014/main" id="{FA2DE8E6-F086-8A40-8D62-08D0F362DE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BF2EF8-B948-5E4E-BDF6-86A8FA778AD3}"/>
              </a:ext>
            </a:extLst>
          </p:cNvPr>
          <p:cNvSpPr>
            <a:spLocks noGrp="1"/>
          </p:cNvSpPr>
          <p:nvPr>
            <p:ph type="sldNum" sz="quarter" idx="12"/>
          </p:nvPr>
        </p:nvSpPr>
        <p:spPr/>
        <p:txBody>
          <a:bodyPr/>
          <a:lstStyle/>
          <a:p>
            <a:fld id="{013B9C56-5FEB-AA40-BD5B-8628C84C7B39}" type="slidenum">
              <a:rPr lang="en-US" smtClean="0"/>
              <a:t>‹#›</a:t>
            </a:fld>
            <a:endParaRPr lang="en-US" dirty="0"/>
          </a:p>
        </p:txBody>
      </p:sp>
    </p:spTree>
    <p:extLst>
      <p:ext uri="{BB962C8B-B14F-4D97-AF65-F5344CB8AC3E}">
        <p14:creationId xmlns:p14="http://schemas.microsoft.com/office/powerpoint/2010/main" val="138502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F02DF-7837-8E42-B5C9-03A66CFCA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195DD2C-F079-B04D-906E-3CE3B5759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B9B877-0775-0E4A-830F-D424160A1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819C3-A3EE-0948-9EEB-9E9ADAD0C46C}" type="datetimeFigureOut">
              <a:rPr lang="en-US" smtClean="0"/>
              <a:t>10/1/21</a:t>
            </a:fld>
            <a:endParaRPr lang="en-US" dirty="0"/>
          </a:p>
        </p:txBody>
      </p:sp>
      <p:sp>
        <p:nvSpPr>
          <p:cNvPr id="5" name="Footer Placeholder 4">
            <a:extLst>
              <a:ext uri="{FF2B5EF4-FFF2-40B4-BE49-F238E27FC236}">
                <a16:creationId xmlns:a16="http://schemas.microsoft.com/office/drawing/2014/main" id="{379145AB-EBA7-6D42-9375-00C1BAF47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3CB486-0B45-894C-A230-583BB045A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B9C56-5FEB-AA40-BD5B-8628C84C7B39}" type="slidenum">
              <a:rPr lang="en-US" smtClean="0"/>
              <a:t>‹#›</a:t>
            </a:fld>
            <a:endParaRPr lang="en-US" dirty="0"/>
          </a:p>
        </p:txBody>
      </p:sp>
    </p:spTree>
    <p:extLst>
      <p:ext uri="{BB962C8B-B14F-4D97-AF65-F5344CB8AC3E}">
        <p14:creationId xmlns:p14="http://schemas.microsoft.com/office/powerpoint/2010/main" val="97745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8.png"/><Relationship Id="rId5" Type="http://schemas.openxmlformats.org/officeDocument/2006/relationships/diagramQuickStyle" Target="../diagrams/quickStyle2.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6.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JPG"/><Relationship Id="rId7" Type="http://schemas.openxmlformats.org/officeDocument/2006/relationships/diagramQuickStyle" Target="../diagrams/quickStyle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0A82-E878-B64F-B3E1-C060FB143B63}"/>
              </a:ext>
            </a:extLst>
          </p:cNvPr>
          <p:cNvSpPr>
            <a:spLocks noGrp="1"/>
          </p:cNvSpPr>
          <p:nvPr>
            <p:ph type="ctrTitle"/>
          </p:nvPr>
        </p:nvSpPr>
        <p:spPr>
          <a:xfrm>
            <a:off x="1628932" y="1931832"/>
            <a:ext cx="9144000" cy="2387600"/>
          </a:xfrm>
        </p:spPr>
        <p:txBody>
          <a:bodyPr>
            <a:normAutofit fontScale="90000"/>
          </a:bodyPr>
          <a:lstStyle/>
          <a:p>
            <a:r>
              <a:rPr lang="en-US" dirty="0">
                <a:latin typeface="Sofia Pro" pitchFamily="2" charset="0"/>
              </a:rPr>
              <a:t>SOROPTIMIST INTERNATIONAL</a:t>
            </a:r>
            <a:br>
              <a:rPr lang="en-US" dirty="0">
                <a:latin typeface="Sofia Pro" pitchFamily="2" charset="0"/>
              </a:rPr>
            </a:br>
            <a:r>
              <a:rPr lang="en-US" i="1" dirty="0">
                <a:latin typeface="Sofia Pro Light italic" pitchFamily="2" charset="0"/>
              </a:rPr>
              <a:t>2021-2023 Presidents Appeal</a:t>
            </a:r>
          </a:p>
        </p:txBody>
      </p:sp>
      <p:sp>
        <p:nvSpPr>
          <p:cNvPr id="3" name="Subtitle 2">
            <a:extLst>
              <a:ext uri="{FF2B5EF4-FFF2-40B4-BE49-F238E27FC236}">
                <a16:creationId xmlns:a16="http://schemas.microsoft.com/office/drawing/2014/main" id="{CDFCCF9B-A1BF-E542-82D3-36799D832518}"/>
              </a:ext>
            </a:extLst>
          </p:cNvPr>
          <p:cNvSpPr>
            <a:spLocks noGrp="1"/>
          </p:cNvSpPr>
          <p:nvPr>
            <p:ph type="subTitle" idx="1"/>
          </p:nvPr>
        </p:nvSpPr>
        <p:spPr>
          <a:xfrm>
            <a:off x="1524000" y="4485339"/>
            <a:ext cx="9144000" cy="1655762"/>
          </a:xfrm>
        </p:spPr>
        <p:txBody>
          <a:bodyPr/>
          <a:lstStyle/>
          <a:p>
            <a:r>
              <a:rPr lang="en-US" b="1" dirty="0">
                <a:solidFill>
                  <a:schemeClr val="tx1">
                    <a:lumMod val="65000"/>
                    <a:lumOff val="35000"/>
                  </a:schemeClr>
                </a:solidFill>
                <a:latin typeface="Sofia Pro Extra Light" pitchFamily="2" charset="0"/>
              </a:rPr>
              <a:t>September 2021</a:t>
            </a:r>
            <a:endParaRPr lang="en-US" b="1" dirty="0">
              <a:latin typeface="Sofia Pro Extra Light" pitchFamily="2" charset="0"/>
            </a:endParaRPr>
          </a:p>
        </p:txBody>
      </p:sp>
      <p:pic>
        <p:nvPicPr>
          <p:cNvPr id="5" name="SI signature color RGBLI.jpg">
            <a:extLst>
              <a:ext uri="{FF2B5EF4-FFF2-40B4-BE49-F238E27FC236}">
                <a16:creationId xmlns:a16="http://schemas.microsoft.com/office/drawing/2014/main" id="{E303136A-86A1-6D42-87A7-208E6B20633C}"/>
              </a:ext>
            </a:extLst>
          </p:cNvPr>
          <p:cNvPicPr>
            <a:picLocks noChangeAspect="1"/>
          </p:cNvPicPr>
          <p:nvPr/>
        </p:nvPicPr>
        <p:blipFill>
          <a:blip r:embed="rId3"/>
          <a:stretch>
            <a:fillRect/>
          </a:stretch>
        </p:blipFill>
        <p:spPr>
          <a:xfrm>
            <a:off x="54964" y="5313220"/>
            <a:ext cx="12082071" cy="1544780"/>
          </a:xfrm>
          <a:prstGeom prst="rect">
            <a:avLst/>
          </a:prstGeom>
          <a:ln w="12700">
            <a:miter lim="400000"/>
          </a:ln>
        </p:spPr>
      </p:pic>
    </p:spTree>
    <p:extLst>
      <p:ext uri="{BB962C8B-B14F-4D97-AF65-F5344CB8AC3E}">
        <p14:creationId xmlns:p14="http://schemas.microsoft.com/office/powerpoint/2010/main" val="154712907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D08BAB3-9810-C940-B477-753CF9247656}"/>
              </a:ext>
            </a:extLst>
          </p:cNvPr>
          <p:cNvPicPr>
            <a:picLocks noChangeAspect="1"/>
          </p:cNvPicPr>
          <p:nvPr/>
        </p:nvPicPr>
        <p:blipFill>
          <a:blip r:embed="rId2"/>
          <a:stretch>
            <a:fillRect/>
          </a:stretch>
        </p:blipFill>
        <p:spPr>
          <a:xfrm>
            <a:off x="1923393" y="1372066"/>
            <a:ext cx="8408276" cy="5248621"/>
          </a:xfrm>
          <a:prstGeom prst="rect">
            <a:avLst/>
          </a:prstGeom>
        </p:spPr>
      </p:pic>
      <p:sp>
        <p:nvSpPr>
          <p:cNvPr id="6" name="TextBox 5">
            <a:extLst>
              <a:ext uri="{FF2B5EF4-FFF2-40B4-BE49-F238E27FC236}">
                <a16:creationId xmlns:a16="http://schemas.microsoft.com/office/drawing/2014/main" id="{38879B87-7AFA-8742-A365-FA02AE43F0D2}"/>
              </a:ext>
            </a:extLst>
          </p:cNvPr>
          <p:cNvSpPr txBox="1"/>
          <p:nvPr/>
        </p:nvSpPr>
        <p:spPr>
          <a:xfrm>
            <a:off x="9461082" y="3286558"/>
            <a:ext cx="2520779" cy="646331"/>
          </a:xfrm>
          <a:prstGeom prst="rect">
            <a:avLst/>
          </a:prstGeom>
          <a:solidFill>
            <a:schemeClr val="accent4">
              <a:lumMod val="20000"/>
              <a:lumOff val="80000"/>
            </a:schemeClr>
          </a:solidFill>
        </p:spPr>
        <p:txBody>
          <a:bodyPr wrap="square" rtlCol="0">
            <a:spAutoFit/>
          </a:bodyPr>
          <a:lstStyle/>
          <a:p>
            <a:pPr algn="ctr"/>
            <a:r>
              <a:rPr lang="en-US" dirty="0"/>
              <a:t>SISWP:  1</a:t>
            </a:r>
            <a:r>
              <a:rPr lang="en-US" baseline="30000" dirty="0"/>
              <a:t>st</a:t>
            </a:r>
            <a:r>
              <a:rPr lang="en-US" dirty="0"/>
              <a:t> Project will </a:t>
            </a:r>
          </a:p>
          <a:p>
            <a:pPr algn="ctr"/>
            <a:r>
              <a:rPr lang="en-US" dirty="0"/>
              <a:t>launch in Cambodia</a:t>
            </a:r>
          </a:p>
        </p:txBody>
      </p:sp>
      <p:cxnSp>
        <p:nvCxnSpPr>
          <p:cNvPr id="8" name="Straight Arrow Connector 7">
            <a:extLst>
              <a:ext uri="{FF2B5EF4-FFF2-40B4-BE49-F238E27FC236}">
                <a16:creationId xmlns:a16="http://schemas.microsoft.com/office/drawing/2014/main" id="{D0C8AE0A-8A3D-C44A-874A-83D7E6614C1F}"/>
              </a:ext>
            </a:extLst>
          </p:cNvPr>
          <p:cNvCxnSpPr>
            <a:cxnSpLocks/>
            <a:stCxn id="6" idx="1"/>
          </p:cNvCxnSpPr>
          <p:nvPr/>
        </p:nvCxnSpPr>
        <p:spPr>
          <a:xfrm flipH="1">
            <a:off x="8089338" y="3609724"/>
            <a:ext cx="1371744" cy="104691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DFF6B7-C496-E74B-B72F-FCF1923DACC7}"/>
              </a:ext>
            </a:extLst>
          </p:cNvPr>
          <p:cNvSpPr txBox="1"/>
          <p:nvPr/>
        </p:nvSpPr>
        <p:spPr>
          <a:xfrm>
            <a:off x="5568559" y="5974356"/>
            <a:ext cx="1408671" cy="369332"/>
          </a:xfrm>
          <a:prstGeom prst="rect">
            <a:avLst/>
          </a:prstGeom>
          <a:solidFill>
            <a:schemeClr val="accent4">
              <a:lumMod val="20000"/>
              <a:lumOff val="80000"/>
            </a:schemeClr>
          </a:solidFill>
        </p:spPr>
        <p:txBody>
          <a:bodyPr wrap="square" rtlCol="0">
            <a:spAutoFit/>
          </a:bodyPr>
          <a:lstStyle/>
          <a:p>
            <a:r>
              <a:rPr lang="en-US" dirty="0"/>
              <a:t>SIAF: Uganda </a:t>
            </a:r>
          </a:p>
        </p:txBody>
      </p:sp>
      <p:cxnSp>
        <p:nvCxnSpPr>
          <p:cNvPr id="12" name="Straight Arrow Connector 11">
            <a:extLst>
              <a:ext uri="{FF2B5EF4-FFF2-40B4-BE49-F238E27FC236}">
                <a16:creationId xmlns:a16="http://schemas.microsoft.com/office/drawing/2014/main" id="{12536712-C422-9745-A13A-376617265C9C}"/>
              </a:ext>
            </a:extLst>
          </p:cNvPr>
          <p:cNvCxnSpPr>
            <a:cxnSpLocks/>
            <a:stCxn id="11" idx="0"/>
          </p:cNvCxnSpPr>
          <p:nvPr/>
        </p:nvCxnSpPr>
        <p:spPr>
          <a:xfrm flipV="1">
            <a:off x="6272895" y="4656640"/>
            <a:ext cx="160907" cy="13177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84883D-B914-4446-826E-04F151BDDDE3}"/>
              </a:ext>
            </a:extLst>
          </p:cNvPr>
          <p:cNvSpPr txBox="1"/>
          <p:nvPr/>
        </p:nvSpPr>
        <p:spPr>
          <a:xfrm>
            <a:off x="6433802" y="2093762"/>
            <a:ext cx="1635263" cy="369332"/>
          </a:xfrm>
          <a:prstGeom prst="rect">
            <a:avLst/>
          </a:prstGeom>
          <a:solidFill>
            <a:schemeClr val="accent4">
              <a:lumMod val="20000"/>
              <a:lumOff val="80000"/>
            </a:schemeClr>
          </a:solidFill>
        </p:spPr>
        <p:txBody>
          <a:bodyPr wrap="square" rtlCol="0">
            <a:spAutoFit/>
          </a:bodyPr>
          <a:lstStyle/>
          <a:p>
            <a:r>
              <a:rPr lang="en-US" dirty="0"/>
              <a:t>SIGBI:  Pakistan</a:t>
            </a:r>
          </a:p>
        </p:txBody>
      </p:sp>
      <p:cxnSp>
        <p:nvCxnSpPr>
          <p:cNvPr id="16" name="Straight Arrow Connector 15">
            <a:extLst>
              <a:ext uri="{FF2B5EF4-FFF2-40B4-BE49-F238E27FC236}">
                <a16:creationId xmlns:a16="http://schemas.microsoft.com/office/drawing/2014/main" id="{FE6A45DC-E93F-1F4F-A59D-38160F8C895E}"/>
              </a:ext>
            </a:extLst>
          </p:cNvPr>
          <p:cNvCxnSpPr>
            <a:cxnSpLocks/>
          </p:cNvCxnSpPr>
          <p:nvPr/>
        </p:nvCxnSpPr>
        <p:spPr>
          <a:xfrm>
            <a:off x="7113154" y="2463094"/>
            <a:ext cx="138279" cy="179706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5CDE42-274E-EA49-AD81-590F53951E1E}"/>
              </a:ext>
            </a:extLst>
          </p:cNvPr>
          <p:cNvSpPr txBox="1"/>
          <p:nvPr/>
        </p:nvSpPr>
        <p:spPr>
          <a:xfrm>
            <a:off x="1006178" y="3609724"/>
            <a:ext cx="1969629" cy="369332"/>
          </a:xfrm>
          <a:prstGeom prst="rect">
            <a:avLst/>
          </a:prstGeom>
          <a:solidFill>
            <a:schemeClr val="accent4">
              <a:lumMod val="20000"/>
              <a:lumOff val="80000"/>
            </a:schemeClr>
          </a:solidFill>
        </p:spPr>
        <p:txBody>
          <a:bodyPr wrap="square" rtlCol="0">
            <a:spAutoFit/>
          </a:bodyPr>
          <a:lstStyle/>
          <a:p>
            <a:r>
              <a:rPr lang="en-US" dirty="0"/>
              <a:t>SIA:  To Be Decided</a:t>
            </a:r>
          </a:p>
        </p:txBody>
      </p:sp>
      <p:sp>
        <p:nvSpPr>
          <p:cNvPr id="19" name="TextBox 18">
            <a:extLst>
              <a:ext uri="{FF2B5EF4-FFF2-40B4-BE49-F238E27FC236}">
                <a16:creationId xmlns:a16="http://schemas.microsoft.com/office/drawing/2014/main" id="{F204821B-A6BD-5948-BEDA-06E75F0D8548}"/>
              </a:ext>
            </a:extLst>
          </p:cNvPr>
          <p:cNvSpPr txBox="1"/>
          <p:nvPr/>
        </p:nvSpPr>
        <p:spPr>
          <a:xfrm>
            <a:off x="6556083" y="3303879"/>
            <a:ext cx="2007410" cy="369332"/>
          </a:xfrm>
          <a:prstGeom prst="rect">
            <a:avLst/>
          </a:prstGeom>
          <a:solidFill>
            <a:schemeClr val="accent4">
              <a:lumMod val="20000"/>
              <a:lumOff val="80000"/>
            </a:schemeClr>
          </a:solidFill>
        </p:spPr>
        <p:txBody>
          <a:bodyPr wrap="square" rtlCol="0">
            <a:spAutoFit/>
          </a:bodyPr>
          <a:lstStyle/>
          <a:p>
            <a:r>
              <a:rPr lang="en-US" dirty="0"/>
              <a:t>SIE: To Be Decided</a:t>
            </a:r>
          </a:p>
        </p:txBody>
      </p:sp>
      <p:sp>
        <p:nvSpPr>
          <p:cNvPr id="13" name="TextBox 12">
            <a:extLst>
              <a:ext uri="{FF2B5EF4-FFF2-40B4-BE49-F238E27FC236}">
                <a16:creationId xmlns:a16="http://schemas.microsoft.com/office/drawing/2014/main" id="{19B76374-76DB-CF47-8001-1BAADFF25557}"/>
              </a:ext>
            </a:extLst>
          </p:cNvPr>
          <p:cNvSpPr txBox="1"/>
          <p:nvPr/>
        </p:nvSpPr>
        <p:spPr>
          <a:xfrm>
            <a:off x="9191273" y="4287307"/>
            <a:ext cx="542656" cy="369332"/>
          </a:xfrm>
          <a:prstGeom prst="rect">
            <a:avLst/>
          </a:prstGeom>
          <a:solidFill>
            <a:schemeClr val="accent4">
              <a:lumMod val="20000"/>
              <a:lumOff val="80000"/>
            </a:schemeClr>
          </a:solidFill>
        </p:spPr>
        <p:txBody>
          <a:bodyPr wrap="square" rtlCol="0">
            <a:spAutoFit/>
          </a:bodyPr>
          <a:lstStyle/>
          <a:p>
            <a:r>
              <a:rPr lang="en-US" dirty="0"/>
              <a:t>SIA</a:t>
            </a:r>
          </a:p>
        </p:txBody>
      </p:sp>
      <p:sp>
        <p:nvSpPr>
          <p:cNvPr id="3" name="Rectangle 2">
            <a:extLst>
              <a:ext uri="{FF2B5EF4-FFF2-40B4-BE49-F238E27FC236}">
                <a16:creationId xmlns:a16="http://schemas.microsoft.com/office/drawing/2014/main" id="{8F1CB8D6-7D98-D04B-BB38-5E45E4F2176D}"/>
              </a:ext>
            </a:extLst>
          </p:cNvPr>
          <p:cNvSpPr/>
          <p:nvPr/>
        </p:nvSpPr>
        <p:spPr>
          <a:xfrm>
            <a:off x="538560" y="237313"/>
            <a:ext cx="10730247" cy="1077218"/>
          </a:xfrm>
          <a:prstGeom prst="rect">
            <a:avLst/>
          </a:prstGeom>
        </p:spPr>
        <p:txBody>
          <a:bodyPr wrap="square" lIns="91440" tIns="45720" rIns="91440" bIns="45720" anchor="t">
            <a:spAutoFit/>
          </a:bodyPr>
          <a:lstStyle/>
          <a:p>
            <a:pPr algn="ctr"/>
            <a:r>
              <a:rPr lang="en-US" sz="3200" dirty="0">
                <a:latin typeface="Sofia Pro"/>
              </a:rPr>
              <a:t>Opening Doors to a Bright Future will implement one project in each of the five Soroptimist Federations </a:t>
            </a:r>
            <a:endParaRPr lang="en-US" sz="3200">
              <a:latin typeface="Sofia Pro"/>
            </a:endParaRPr>
          </a:p>
        </p:txBody>
      </p:sp>
    </p:spTree>
    <p:extLst>
      <p:ext uri="{BB962C8B-B14F-4D97-AF65-F5344CB8AC3E}">
        <p14:creationId xmlns:p14="http://schemas.microsoft.com/office/powerpoint/2010/main" val="385673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Map&#10;&#10;Description automatically generated">
            <a:extLst>
              <a:ext uri="{FF2B5EF4-FFF2-40B4-BE49-F238E27FC236}">
                <a16:creationId xmlns:a16="http://schemas.microsoft.com/office/drawing/2014/main" id="{D630CE91-0701-954E-914B-A2C609D5AB8E}"/>
              </a:ext>
            </a:extLst>
          </p:cNvPr>
          <p:cNvPicPr>
            <a:picLocks noChangeAspect="1"/>
          </p:cNvPicPr>
          <p:nvPr/>
        </p:nvPicPr>
        <p:blipFill rotWithShape="1">
          <a:blip r:embed="rId2"/>
          <a:srcRect l="14495"/>
          <a:stretch/>
        </p:blipFill>
        <p:spPr>
          <a:xfrm>
            <a:off x="1614889" y="1769541"/>
            <a:ext cx="4160696" cy="4351338"/>
          </a:xfrm>
          <a:prstGeom prst="rect">
            <a:avLst/>
          </a:prstGeom>
        </p:spPr>
      </p:pic>
      <p:pic>
        <p:nvPicPr>
          <p:cNvPr id="3" name="Content Placeholder 6" descr="Map&#10;&#10;Description automatically generated">
            <a:extLst>
              <a:ext uri="{FF2B5EF4-FFF2-40B4-BE49-F238E27FC236}">
                <a16:creationId xmlns:a16="http://schemas.microsoft.com/office/drawing/2014/main" id="{F64A78F5-589B-B047-863F-78638661AE3C}"/>
              </a:ext>
            </a:extLst>
          </p:cNvPr>
          <p:cNvPicPr>
            <a:picLocks noChangeAspect="1"/>
          </p:cNvPicPr>
          <p:nvPr/>
        </p:nvPicPr>
        <p:blipFill rotWithShape="1">
          <a:blip r:embed="rId3"/>
          <a:srcRect t="18300" b="6719"/>
          <a:stretch/>
        </p:blipFill>
        <p:spPr>
          <a:xfrm>
            <a:off x="6610232" y="1769541"/>
            <a:ext cx="3966879" cy="4337245"/>
          </a:xfrm>
          <a:prstGeom prst="rect">
            <a:avLst/>
          </a:prstGeom>
        </p:spPr>
      </p:pic>
      <p:cxnSp>
        <p:nvCxnSpPr>
          <p:cNvPr id="4" name="Straight Arrow Connector 3">
            <a:extLst>
              <a:ext uri="{FF2B5EF4-FFF2-40B4-BE49-F238E27FC236}">
                <a16:creationId xmlns:a16="http://schemas.microsoft.com/office/drawing/2014/main" id="{CBB82F41-5A72-0842-9AF0-67B83449B4AD}"/>
              </a:ext>
            </a:extLst>
          </p:cNvPr>
          <p:cNvCxnSpPr>
            <a:cxnSpLocks/>
          </p:cNvCxnSpPr>
          <p:nvPr/>
        </p:nvCxnSpPr>
        <p:spPr>
          <a:xfrm flipV="1">
            <a:off x="3481548" y="2920214"/>
            <a:ext cx="4342129" cy="12948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4B8D089-5A7A-6548-A0BA-A70A926DD0EF}"/>
              </a:ext>
            </a:extLst>
          </p:cNvPr>
          <p:cNvSpPr txBox="1">
            <a:spLocks/>
          </p:cNvSpPr>
          <p:nvPr/>
        </p:nvSpPr>
        <p:spPr>
          <a:xfrm>
            <a:off x="585216" y="64974"/>
            <a:ext cx="11018520" cy="143441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Sofia Pro Extra Light" pitchFamily="2" charset="0"/>
              </a:rPr>
              <a:t>Education and Learning in Cambodia </a:t>
            </a:r>
            <a:r>
              <a:rPr lang="en-US" sz="4000" i="1" dirty="0">
                <a:latin typeface="Sofia Pro Extra Light" pitchFamily="2" charset="0"/>
              </a:rPr>
              <a:t>throughout the life course</a:t>
            </a:r>
            <a:r>
              <a:rPr lang="en-GB" sz="4000" i="1" dirty="0">
                <a:latin typeface="Sofia Pro Extra Light" pitchFamily="2" charset="0"/>
              </a:rPr>
              <a:t> </a:t>
            </a:r>
            <a:endParaRPr lang="en-US" sz="4000" i="1" dirty="0">
              <a:latin typeface="Sofia Pro Extra Light" pitchFamily="2" charset="0"/>
            </a:endParaRPr>
          </a:p>
        </p:txBody>
      </p:sp>
      <p:pic>
        <p:nvPicPr>
          <p:cNvPr id="6" name="Picture 5">
            <a:extLst>
              <a:ext uri="{FF2B5EF4-FFF2-40B4-BE49-F238E27FC236}">
                <a16:creationId xmlns:a16="http://schemas.microsoft.com/office/drawing/2014/main" id="{B180F517-2D24-3D4F-936B-1EA7FB241B0E}"/>
              </a:ext>
            </a:extLst>
          </p:cNvPr>
          <p:cNvPicPr>
            <a:picLocks noChangeAspect="1"/>
          </p:cNvPicPr>
          <p:nvPr/>
        </p:nvPicPr>
        <p:blipFill>
          <a:blip r:embed="rId4"/>
          <a:srcRect/>
          <a:stretch/>
        </p:blipFill>
        <p:spPr>
          <a:xfrm>
            <a:off x="6904735" y="5365751"/>
            <a:ext cx="4699000" cy="1308100"/>
          </a:xfrm>
          <a:prstGeom prst="rect">
            <a:avLst/>
          </a:prstGeom>
        </p:spPr>
      </p:pic>
      <p:sp>
        <p:nvSpPr>
          <p:cNvPr id="7" name="TextBox 6">
            <a:extLst>
              <a:ext uri="{FF2B5EF4-FFF2-40B4-BE49-F238E27FC236}">
                <a16:creationId xmlns:a16="http://schemas.microsoft.com/office/drawing/2014/main" id="{8936E80F-A710-0949-ABB6-FC3B1BAFD300}"/>
              </a:ext>
            </a:extLst>
          </p:cNvPr>
          <p:cNvSpPr txBox="1"/>
          <p:nvPr/>
        </p:nvSpPr>
        <p:spPr>
          <a:xfrm>
            <a:off x="1514980" y="6391031"/>
            <a:ext cx="10088755" cy="646331"/>
          </a:xfrm>
          <a:prstGeom prst="rect">
            <a:avLst/>
          </a:prstGeom>
          <a:noFill/>
        </p:spPr>
        <p:txBody>
          <a:bodyPr wrap="square" rtlCol="0">
            <a:spAutoFit/>
          </a:bodyPr>
          <a:lstStyle/>
          <a:p>
            <a:r>
              <a:rPr lang="en-US" i="1" dirty="0">
                <a:latin typeface="Sofia Pro Medium italic" pitchFamily="2" charset="0"/>
              </a:rPr>
              <a:t>Cambodian Community Dream Organization  (CCDO) in Siem Reap District Cambodia</a:t>
            </a:r>
          </a:p>
          <a:p>
            <a:endParaRPr lang="en-US" dirty="0"/>
          </a:p>
        </p:txBody>
      </p:sp>
    </p:spTree>
    <p:extLst>
      <p:ext uri="{BB962C8B-B14F-4D97-AF65-F5344CB8AC3E}">
        <p14:creationId xmlns:p14="http://schemas.microsoft.com/office/powerpoint/2010/main" val="390489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in a room&#10;&#10;Description automatically generated with medium confidence">
            <a:extLst>
              <a:ext uri="{FF2B5EF4-FFF2-40B4-BE49-F238E27FC236}">
                <a16:creationId xmlns:a16="http://schemas.microsoft.com/office/drawing/2014/main" id="{0588F12E-46EE-7F4C-BF15-74614C452FB9}"/>
              </a:ext>
            </a:extLst>
          </p:cNvPr>
          <p:cNvPicPr>
            <a:picLocks noChangeAspect="1"/>
          </p:cNvPicPr>
          <p:nvPr/>
        </p:nvPicPr>
        <p:blipFill rotWithShape="1">
          <a:blip r:embed="rId3"/>
          <a:srcRect r="15625"/>
          <a:stretch/>
        </p:blipFill>
        <p:spPr>
          <a:xfrm rot="5400000">
            <a:off x="-381000" y="381000"/>
            <a:ext cx="6858000" cy="6096000"/>
          </a:xfrm>
          <a:prstGeom prst="rect">
            <a:avLst/>
          </a:prstGeom>
        </p:spPr>
      </p:pic>
      <p:pic>
        <p:nvPicPr>
          <p:cNvPr id="7" name="Content Placeholder 6" descr="A group of children sitting on the ground&#10;&#10;Description automatically generated with medium confidence">
            <a:extLst>
              <a:ext uri="{FF2B5EF4-FFF2-40B4-BE49-F238E27FC236}">
                <a16:creationId xmlns:a16="http://schemas.microsoft.com/office/drawing/2014/main" id="{0EC1D6BA-4E03-0B43-9027-7F5F0471C28D}"/>
              </a:ext>
            </a:extLst>
          </p:cNvPr>
          <p:cNvPicPr>
            <a:picLocks noChangeAspect="1"/>
          </p:cNvPicPr>
          <p:nvPr/>
        </p:nvPicPr>
        <p:blipFill rotWithShape="1">
          <a:blip r:embed="rId4"/>
          <a:srcRect l="11775" r="21558"/>
          <a:stretch/>
        </p:blipFill>
        <p:spPr>
          <a:xfrm>
            <a:off x="6096000" y="10"/>
            <a:ext cx="6096000" cy="6857990"/>
          </a:xfrm>
          <a:prstGeom prst="rect">
            <a:avLst/>
          </a:prstGeom>
        </p:spPr>
      </p:pic>
      <p:sp>
        <p:nvSpPr>
          <p:cNvPr id="108" name="Rectangle 10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ame 10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6A17729-709F-394C-8645-FC5847D2DC0F}"/>
              </a:ext>
            </a:extLst>
          </p:cNvPr>
          <p:cNvSpPr>
            <a:spLocks noGrp="1"/>
          </p:cNvSpPr>
          <p:nvPr>
            <p:ph type="title"/>
          </p:nvPr>
        </p:nvSpPr>
        <p:spPr>
          <a:xfrm>
            <a:off x="3999187" y="2626641"/>
            <a:ext cx="4193626" cy="2125239"/>
          </a:xfrm>
          <a:noFill/>
        </p:spPr>
        <p:txBody>
          <a:bodyPr vert="horz" lIns="91440" tIns="45720" rIns="91440" bIns="45720" rtlCol="0" anchor="ctr">
            <a:normAutofit/>
          </a:bodyPr>
          <a:lstStyle/>
          <a:p>
            <a:pPr algn="ctr"/>
            <a:r>
              <a:rPr lang="en-GB" sz="4000" dirty="0">
                <a:latin typeface="Sofia Pro Extra Light" pitchFamily="2" charset="0"/>
              </a:rPr>
              <a:t>Enabling girls to return to education</a:t>
            </a:r>
            <a:endParaRPr lang="en-US" sz="4000" i="1" kern="1200" dirty="0">
              <a:solidFill>
                <a:srgbClr val="080808"/>
              </a:solidFill>
              <a:latin typeface="Sofia Pro Extra Light" pitchFamily="2" charset="0"/>
            </a:endParaRPr>
          </a:p>
        </p:txBody>
      </p:sp>
    </p:spTree>
    <p:extLst>
      <p:ext uri="{BB962C8B-B14F-4D97-AF65-F5344CB8AC3E}">
        <p14:creationId xmlns:p14="http://schemas.microsoft.com/office/powerpoint/2010/main" val="97956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588F12E-46EE-7F4C-BF15-74614C452FB9}"/>
              </a:ext>
            </a:extLst>
          </p:cNvPr>
          <p:cNvPicPr>
            <a:picLocks noChangeAspect="1"/>
          </p:cNvPicPr>
          <p:nvPr/>
        </p:nvPicPr>
        <p:blipFill>
          <a:blip r:embed="rId3"/>
          <a:srcRect l="7812" r="7812"/>
          <a:stretch/>
        </p:blipFill>
        <p:spPr>
          <a:xfrm rot="5400000">
            <a:off x="-381000" y="381000"/>
            <a:ext cx="6858000" cy="6096000"/>
          </a:xfrm>
          <a:prstGeom prst="rect">
            <a:avLst/>
          </a:prstGeom>
        </p:spPr>
      </p:pic>
      <p:pic>
        <p:nvPicPr>
          <p:cNvPr id="7" name="Content Placeholder 6">
            <a:extLst>
              <a:ext uri="{FF2B5EF4-FFF2-40B4-BE49-F238E27FC236}">
                <a16:creationId xmlns:a16="http://schemas.microsoft.com/office/drawing/2014/main" id="{0EC1D6BA-4E03-0B43-9027-7F5F0471C28D}"/>
              </a:ext>
            </a:extLst>
          </p:cNvPr>
          <p:cNvPicPr>
            <a:picLocks noChangeAspect="1"/>
          </p:cNvPicPr>
          <p:nvPr/>
        </p:nvPicPr>
        <p:blipFill>
          <a:blip r:embed="rId4"/>
          <a:srcRect l="16667" r="16667"/>
          <a:stretch/>
        </p:blipFill>
        <p:spPr>
          <a:xfrm>
            <a:off x="6096000" y="10"/>
            <a:ext cx="6096000" cy="6857990"/>
          </a:xfrm>
          <a:prstGeom prst="rect">
            <a:avLst/>
          </a:prstGeom>
        </p:spPr>
      </p:pic>
      <p:sp>
        <p:nvSpPr>
          <p:cNvPr id="108" name="Rectangle 10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ame 10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6A17729-709F-394C-8645-FC5847D2DC0F}"/>
              </a:ext>
            </a:extLst>
          </p:cNvPr>
          <p:cNvSpPr>
            <a:spLocks noGrp="1"/>
          </p:cNvSpPr>
          <p:nvPr>
            <p:ph type="title"/>
          </p:nvPr>
        </p:nvSpPr>
        <p:spPr>
          <a:xfrm>
            <a:off x="4286858" y="2756140"/>
            <a:ext cx="3618284" cy="1345720"/>
          </a:xfrm>
          <a:noFill/>
        </p:spPr>
        <p:txBody>
          <a:bodyPr vert="horz" lIns="91440" tIns="45720" rIns="91440" bIns="45720" rtlCol="0" anchor="ctr">
            <a:noAutofit/>
          </a:bodyPr>
          <a:lstStyle/>
          <a:p>
            <a:pPr algn="ctr"/>
            <a:r>
              <a:rPr lang="en-GB" sz="3200" dirty="0">
                <a:latin typeface="Sofia Pro Extra Light" pitchFamily="2" charset="0"/>
              </a:rPr>
              <a:t>Improving </a:t>
            </a:r>
            <a:br>
              <a:rPr lang="en-GB" sz="3200" dirty="0">
                <a:latin typeface="Sofia Pro Extra Light" pitchFamily="2" charset="0"/>
              </a:rPr>
            </a:br>
            <a:r>
              <a:rPr lang="en-GB" sz="3200" dirty="0">
                <a:latin typeface="Sofia Pro Extra Light" pitchFamily="2" charset="0"/>
              </a:rPr>
              <a:t>self confidence &amp; self esteem, becoming financially independent</a:t>
            </a:r>
            <a:endParaRPr lang="en-US" sz="3200" i="1" kern="1200" dirty="0">
              <a:solidFill>
                <a:srgbClr val="080808"/>
              </a:solidFill>
              <a:latin typeface="Sofia Pro Extra Light" pitchFamily="2" charset="0"/>
            </a:endParaRPr>
          </a:p>
        </p:txBody>
      </p:sp>
    </p:spTree>
    <p:extLst>
      <p:ext uri="{BB962C8B-B14F-4D97-AF65-F5344CB8AC3E}">
        <p14:creationId xmlns:p14="http://schemas.microsoft.com/office/powerpoint/2010/main" val="220529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10;&#10;Description automatically generated with low confidence">
            <a:extLst>
              <a:ext uri="{FF2B5EF4-FFF2-40B4-BE49-F238E27FC236}">
                <a16:creationId xmlns:a16="http://schemas.microsoft.com/office/drawing/2014/main" id="{791B8EA3-24B5-A748-A3D9-1CA847707FB0}"/>
              </a:ext>
            </a:extLst>
          </p:cNvPr>
          <p:cNvPicPr>
            <a:picLocks noChangeAspect="1"/>
          </p:cNvPicPr>
          <p:nvPr/>
        </p:nvPicPr>
        <p:blipFill>
          <a:blip r:embed="rId5"/>
          <a:stretch>
            <a:fillRect/>
          </a:stretch>
        </p:blipFill>
        <p:spPr>
          <a:xfrm flipH="1">
            <a:off x="7355992" y="269823"/>
            <a:ext cx="4488073" cy="4955580"/>
          </a:xfrm>
          <a:prstGeom prst="rect">
            <a:avLst/>
          </a:prstGeom>
        </p:spPr>
      </p:pic>
      <p:pic>
        <p:nvPicPr>
          <p:cNvPr id="10" name="Picture 9">
            <a:extLst>
              <a:ext uri="{FF2B5EF4-FFF2-40B4-BE49-F238E27FC236}">
                <a16:creationId xmlns:a16="http://schemas.microsoft.com/office/drawing/2014/main" id="{6AF9914D-3A19-6E4A-A0D9-BCD98A240FA2}"/>
              </a:ext>
            </a:extLst>
          </p:cNvPr>
          <p:cNvPicPr>
            <a:picLocks noChangeAspect="1"/>
          </p:cNvPicPr>
          <p:nvPr/>
        </p:nvPicPr>
        <p:blipFill>
          <a:blip r:embed="rId6"/>
          <a:srcRect/>
          <a:stretch/>
        </p:blipFill>
        <p:spPr>
          <a:xfrm>
            <a:off x="5359401" y="1674714"/>
            <a:ext cx="4699000" cy="1308100"/>
          </a:xfrm>
          <a:prstGeom prst="rect">
            <a:avLst/>
          </a:prstGeom>
        </p:spPr>
      </p:pic>
      <p:pic>
        <p:nvPicPr>
          <p:cNvPr id="9" name="Picture 8" descr="A picture containing text, bottle, sign&#10;&#10;Description automatically generated">
            <a:extLst>
              <a:ext uri="{FF2B5EF4-FFF2-40B4-BE49-F238E27FC236}">
                <a16:creationId xmlns:a16="http://schemas.microsoft.com/office/drawing/2014/main" id="{F52C542A-ED0F-4B44-A6ED-0CEEF738B2D1}"/>
              </a:ext>
            </a:extLst>
          </p:cNvPr>
          <p:cNvPicPr>
            <a:picLocks noChangeAspect="1"/>
          </p:cNvPicPr>
          <p:nvPr/>
        </p:nvPicPr>
        <p:blipFill>
          <a:blip r:embed="rId7"/>
          <a:stretch>
            <a:fillRect/>
          </a:stretch>
        </p:blipFill>
        <p:spPr>
          <a:xfrm>
            <a:off x="2082270" y="2747613"/>
            <a:ext cx="7976131" cy="2808012"/>
          </a:xfrm>
          <a:prstGeom prst="rect">
            <a:avLst/>
          </a:prstGeom>
        </p:spPr>
      </p:pic>
      <p:pic>
        <p:nvPicPr>
          <p:cNvPr id="12" name="Picture 11" descr="Diagram&#10;&#10;Description automatically generated">
            <a:extLst>
              <a:ext uri="{FF2B5EF4-FFF2-40B4-BE49-F238E27FC236}">
                <a16:creationId xmlns:a16="http://schemas.microsoft.com/office/drawing/2014/main" id="{552C4D97-E1AF-A948-9525-E88515D61BF5}"/>
              </a:ext>
            </a:extLst>
          </p:cNvPr>
          <p:cNvPicPr>
            <a:picLocks noChangeAspect="1"/>
          </p:cNvPicPr>
          <p:nvPr/>
        </p:nvPicPr>
        <p:blipFill>
          <a:blip r:embed="rId8"/>
          <a:stretch>
            <a:fillRect/>
          </a:stretch>
        </p:blipFill>
        <p:spPr>
          <a:xfrm>
            <a:off x="553243" y="681905"/>
            <a:ext cx="2585078" cy="2811368"/>
          </a:xfrm>
          <a:prstGeom prst="rect">
            <a:avLst/>
          </a:prstGeom>
        </p:spPr>
      </p:pic>
      <p:pic>
        <p:nvPicPr>
          <p:cNvPr id="3" name="AGM-Audio-" descr="AGM-Audio-">
            <a:hlinkClick r:id="" action="ppaction://media"/>
            <a:extLst>
              <a:ext uri="{FF2B5EF4-FFF2-40B4-BE49-F238E27FC236}">
                <a16:creationId xmlns:a16="http://schemas.microsoft.com/office/drawing/2014/main" id="{E57056F3-744A-EC4F-8FC8-4394C74DA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6606" y="5363295"/>
            <a:ext cx="812800" cy="812800"/>
          </a:xfrm>
          <a:prstGeom prst="rect">
            <a:avLst/>
          </a:prstGeom>
        </p:spPr>
      </p:pic>
      <p:sp>
        <p:nvSpPr>
          <p:cNvPr id="2" name="TextBox 1">
            <a:extLst>
              <a:ext uri="{FF2B5EF4-FFF2-40B4-BE49-F238E27FC236}">
                <a16:creationId xmlns:a16="http://schemas.microsoft.com/office/drawing/2014/main" id="{1D503503-7ABC-B54A-97A5-250AD0AA83BF}"/>
              </a:ext>
            </a:extLst>
          </p:cNvPr>
          <p:cNvSpPr txBox="1"/>
          <p:nvPr/>
        </p:nvSpPr>
        <p:spPr>
          <a:xfrm>
            <a:off x="2202191" y="5934670"/>
            <a:ext cx="8141022" cy="923330"/>
          </a:xfrm>
          <a:prstGeom prst="rect">
            <a:avLst/>
          </a:prstGeom>
          <a:noFill/>
        </p:spPr>
        <p:txBody>
          <a:bodyPr wrap="square" rtlCol="0">
            <a:spAutoFit/>
          </a:bodyPr>
          <a:lstStyle/>
          <a:p>
            <a:endParaRPr lang="en-US" dirty="0"/>
          </a:p>
          <a:p>
            <a:r>
              <a:rPr lang="en-US" dirty="0"/>
              <a:t>Soroptimist International Foundation (registered in England and Wales 1194895</a:t>
            </a:r>
          </a:p>
          <a:p>
            <a:endParaRPr lang="en-US" dirty="0"/>
          </a:p>
        </p:txBody>
      </p:sp>
    </p:spTree>
    <p:extLst>
      <p:ext uri="{BB962C8B-B14F-4D97-AF65-F5344CB8AC3E}">
        <p14:creationId xmlns:p14="http://schemas.microsoft.com/office/powerpoint/2010/main" val="3238813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D318-BC1F-BC49-B30E-FB69D6EE58A5}"/>
              </a:ext>
            </a:extLst>
          </p:cNvPr>
          <p:cNvSpPr>
            <a:spLocks noGrp="1"/>
          </p:cNvSpPr>
          <p:nvPr>
            <p:ph type="title"/>
          </p:nvPr>
        </p:nvSpPr>
        <p:spPr/>
        <p:txBody>
          <a:bodyPr>
            <a:normAutofit/>
          </a:bodyPr>
          <a:lstStyle/>
          <a:p>
            <a:pPr algn="ctr"/>
            <a:r>
              <a:rPr lang="en-US" dirty="0">
                <a:latin typeface="Sofia Pro" pitchFamily="2" charset="0"/>
              </a:rPr>
              <a:t>SI PRESIDENT’S APPEAL 2021-23</a:t>
            </a:r>
          </a:p>
        </p:txBody>
      </p:sp>
      <p:sp>
        <p:nvSpPr>
          <p:cNvPr id="4" name="Content Placeholder 3">
            <a:extLst>
              <a:ext uri="{FF2B5EF4-FFF2-40B4-BE49-F238E27FC236}">
                <a16:creationId xmlns:a16="http://schemas.microsoft.com/office/drawing/2014/main" id="{E6682707-9C8C-014B-AA99-4D5AAA0B45E0}"/>
              </a:ext>
            </a:extLst>
          </p:cNvPr>
          <p:cNvSpPr>
            <a:spLocks noGrp="1"/>
          </p:cNvSpPr>
          <p:nvPr>
            <p:ph sz="half" idx="2"/>
          </p:nvPr>
        </p:nvSpPr>
        <p:spPr>
          <a:xfrm>
            <a:off x="5467662" y="2180345"/>
            <a:ext cx="5886138" cy="2214495"/>
          </a:xfrm>
        </p:spPr>
        <p:txBody>
          <a:bodyPr>
            <a:normAutofit/>
          </a:bodyPr>
          <a:lstStyle/>
          <a:p>
            <a:pPr marL="0" indent="0" algn="ctr">
              <a:lnSpc>
                <a:spcPct val="130000"/>
              </a:lnSpc>
              <a:buNone/>
            </a:pPr>
            <a:r>
              <a:rPr lang="en-US" sz="3200" dirty="0">
                <a:latin typeface="Sofia Pro" pitchFamily="2" charset="0"/>
              </a:rPr>
              <a:t>Maureen Maguire</a:t>
            </a:r>
          </a:p>
          <a:p>
            <a:pPr marL="0" indent="0" algn="ctr">
              <a:lnSpc>
                <a:spcPct val="130000"/>
              </a:lnSpc>
              <a:buNone/>
            </a:pPr>
            <a:r>
              <a:rPr lang="en-US" sz="3200" dirty="0">
                <a:latin typeface="Sofia Pro" pitchFamily="2" charset="0"/>
              </a:rPr>
              <a:t>SI President Elect</a:t>
            </a:r>
            <a:r>
              <a:rPr lang="en-US" cap="all" dirty="0"/>
              <a:t> 2022 - 2023</a:t>
            </a:r>
            <a:r>
              <a:rPr lang="en-US" sz="3600" dirty="0">
                <a:latin typeface="Sofia Pro Condensed" pitchFamily="2" charset="0"/>
              </a:rPr>
              <a:t> </a:t>
            </a:r>
          </a:p>
          <a:p>
            <a:pPr marL="0" indent="0">
              <a:lnSpc>
                <a:spcPct val="150000"/>
              </a:lnSpc>
              <a:buNone/>
            </a:pPr>
            <a:endParaRPr lang="en-US" sz="3600" dirty="0">
              <a:latin typeface="Sofia Pro Condensed" pitchFamily="2" charset="0"/>
            </a:endParaRPr>
          </a:p>
        </p:txBody>
      </p:sp>
      <p:pic>
        <p:nvPicPr>
          <p:cNvPr id="5" name="SI signature color RGBLI.jpg">
            <a:extLst>
              <a:ext uri="{FF2B5EF4-FFF2-40B4-BE49-F238E27FC236}">
                <a16:creationId xmlns:a16="http://schemas.microsoft.com/office/drawing/2014/main" id="{846B7B0D-ACDC-4846-B39C-C4CC2A78225B}"/>
              </a:ext>
            </a:extLst>
          </p:cNvPr>
          <p:cNvPicPr>
            <a:picLocks noChangeAspect="1"/>
          </p:cNvPicPr>
          <p:nvPr/>
        </p:nvPicPr>
        <p:blipFill>
          <a:blip r:embed="rId3"/>
          <a:stretch>
            <a:fillRect/>
          </a:stretch>
        </p:blipFill>
        <p:spPr>
          <a:xfrm>
            <a:off x="54964" y="5313220"/>
            <a:ext cx="12082071" cy="1544780"/>
          </a:xfrm>
          <a:prstGeom prst="rect">
            <a:avLst/>
          </a:prstGeom>
          <a:ln w="12700">
            <a:miter lim="400000"/>
          </a:ln>
        </p:spPr>
      </p:pic>
      <p:pic>
        <p:nvPicPr>
          <p:cNvPr id="7" name="Picture 6" descr="A person smiling at the camera&#10;&#10;Description automatically generated with medium confidence">
            <a:extLst>
              <a:ext uri="{FF2B5EF4-FFF2-40B4-BE49-F238E27FC236}">
                <a16:creationId xmlns:a16="http://schemas.microsoft.com/office/drawing/2014/main" id="{0CCE1FE8-0AA8-0D4C-B8C7-250F7817FA8A}"/>
              </a:ext>
            </a:extLst>
          </p:cNvPr>
          <p:cNvPicPr>
            <a:picLocks noChangeAspect="1"/>
          </p:cNvPicPr>
          <p:nvPr/>
        </p:nvPicPr>
        <p:blipFill rotWithShape="1">
          <a:blip r:embed="rId4"/>
          <a:srcRect t="13226" b="10780"/>
          <a:stretch/>
        </p:blipFill>
        <p:spPr>
          <a:xfrm>
            <a:off x="2800753" y="1831162"/>
            <a:ext cx="2002536" cy="2282718"/>
          </a:xfrm>
          <a:prstGeom prst="rect">
            <a:avLst/>
          </a:prstGeom>
          <a:ln>
            <a:solidFill>
              <a:schemeClr val="accent1"/>
            </a:solidFill>
          </a:ln>
          <a:effectLst>
            <a:reflection blurRad="6350" stA="52000" endA="300" endPos="35000" dir="5400000" sy="-100000" algn="bl" rotWithShape="0"/>
          </a:effectLst>
        </p:spPr>
      </p:pic>
      <p:pic>
        <p:nvPicPr>
          <p:cNvPr id="6" name="Picture 5" descr="A picture containing person, wall, indoor, person&#10;&#10;Description automatically generated">
            <a:extLst>
              <a:ext uri="{FF2B5EF4-FFF2-40B4-BE49-F238E27FC236}">
                <a16:creationId xmlns:a16="http://schemas.microsoft.com/office/drawing/2014/main" id="{FDAF6D8D-764F-1A40-B8DD-0039A79AE646}"/>
              </a:ext>
            </a:extLst>
          </p:cNvPr>
          <p:cNvPicPr>
            <a:picLocks noChangeAspect="1"/>
          </p:cNvPicPr>
          <p:nvPr/>
        </p:nvPicPr>
        <p:blipFill>
          <a:blip r:embed="rId5"/>
          <a:stretch>
            <a:fillRect/>
          </a:stretch>
        </p:blipFill>
        <p:spPr>
          <a:xfrm>
            <a:off x="2525163" y="1523485"/>
            <a:ext cx="2386584" cy="2282252"/>
          </a:xfrm>
          <a:prstGeom prst="rect">
            <a:avLst/>
          </a:prstGeom>
          <a:ln>
            <a:solidFill>
              <a:schemeClr val="accent1"/>
            </a:solidFill>
          </a:ln>
          <a:effectLst>
            <a:reflection blurRad="6350" stA="52000" endA="300" endPos="35000" dir="5400000" sy="-100000" algn="bl" rotWithShape="0"/>
          </a:effectLst>
        </p:spPr>
      </p:pic>
    </p:spTree>
    <p:extLst>
      <p:ext uri="{BB962C8B-B14F-4D97-AF65-F5344CB8AC3E}">
        <p14:creationId xmlns:p14="http://schemas.microsoft.com/office/powerpoint/2010/main" val="3100566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D318-BC1F-BC49-B30E-FB69D6EE58A5}"/>
              </a:ext>
            </a:extLst>
          </p:cNvPr>
          <p:cNvSpPr>
            <a:spLocks noGrp="1"/>
          </p:cNvSpPr>
          <p:nvPr>
            <p:ph type="title"/>
          </p:nvPr>
        </p:nvSpPr>
        <p:spPr/>
        <p:txBody>
          <a:bodyPr>
            <a:normAutofit/>
          </a:bodyPr>
          <a:lstStyle/>
          <a:p>
            <a:pPr algn="ctr"/>
            <a:r>
              <a:rPr lang="en-US" dirty="0">
                <a:latin typeface="Sofia Pro" pitchFamily="2" charset="0"/>
              </a:rPr>
              <a:t>SI PRESIDENT’S APPEAL 2021-23</a:t>
            </a:r>
          </a:p>
        </p:txBody>
      </p:sp>
      <p:sp>
        <p:nvSpPr>
          <p:cNvPr id="4" name="Content Placeholder 3">
            <a:extLst>
              <a:ext uri="{FF2B5EF4-FFF2-40B4-BE49-F238E27FC236}">
                <a16:creationId xmlns:a16="http://schemas.microsoft.com/office/drawing/2014/main" id="{E6682707-9C8C-014B-AA99-4D5AAA0B45E0}"/>
              </a:ext>
            </a:extLst>
          </p:cNvPr>
          <p:cNvSpPr>
            <a:spLocks noGrp="1"/>
          </p:cNvSpPr>
          <p:nvPr>
            <p:ph sz="half" idx="2"/>
          </p:nvPr>
        </p:nvSpPr>
        <p:spPr>
          <a:xfrm>
            <a:off x="5467662" y="2180345"/>
            <a:ext cx="5886138" cy="2214495"/>
          </a:xfrm>
        </p:spPr>
        <p:txBody>
          <a:bodyPr>
            <a:normAutofit fontScale="85000" lnSpcReduction="10000"/>
          </a:bodyPr>
          <a:lstStyle/>
          <a:p>
            <a:pPr marL="0" indent="0" algn="ctr">
              <a:lnSpc>
                <a:spcPct val="150000"/>
              </a:lnSpc>
              <a:buNone/>
            </a:pPr>
            <a:r>
              <a:rPr lang="en-US" sz="3200" dirty="0">
                <a:latin typeface="Sofia Pro" pitchFamily="2" charset="0"/>
              </a:rPr>
              <a:t>Lee Ann </a:t>
            </a:r>
            <a:r>
              <a:rPr lang="en-US" sz="3200" dirty="0" err="1">
                <a:latin typeface="Sofia Pro" pitchFamily="2" charset="0"/>
              </a:rPr>
              <a:t>Schwope</a:t>
            </a:r>
            <a:r>
              <a:rPr lang="en-US" sz="3200" dirty="0">
                <a:latin typeface="Sofia Pro" pitchFamily="2" charset="0"/>
              </a:rPr>
              <a:t> Cochran</a:t>
            </a:r>
          </a:p>
          <a:p>
            <a:pPr marL="0" indent="0" algn="ctr">
              <a:lnSpc>
                <a:spcPct val="150000"/>
              </a:lnSpc>
              <a:buNone/>
            </a:pPr>
            <a:r>
              <a:rPr lang="en-US" sz="3200" dirty="0">
                <a:latin typeface="Sofia Pro" pitchFamily="2" charset="0"/>
              </a:rPr>
              <a:t>SI President’s Appeal Coordinator</a:t>
            </a:r>
          </a:p>
          <a:p>
            <a:pPr marL="0" indent="0">
              <a:lnSpc>
                <a:spcPct val="150000"/>
              </a:lnSpc>
              <a:buNone/>
            </a:pPr>
            <a:r>
              <a:rPr lang="en-US" sz="3600" dirty="0">
                <a:latin typeface="Sofia Pro Condensed" pitchFamily="2" charset="0"/>
              </a:rPr>
              <a:t> </a:t>
            </a:r>
          </a:p>
          <a:p>
            <a:pPr marL="0" indent="0">
              <a:lnSpc>
                <a:spcPct val="150000"/>
              </a:lnSpc>
              <a:buNone/>
            </a:pPr>
            <a:endParaRPr lang="en-US" sz="3600" dirty="0">
              <a:latin typeface="Sofia Pro Condensed" pitchFamily="2" charset="0"/>
            </a:endParaRPr>
          </a:p>
        </p:txBody>
      </p:sp>
      <p:pic>
        <p:nvPicPr>
          <p:cNvPr id="5" name="SI signature color RGBLI.jpg">
            <a:extLst>
              <a:ext uri="{FF2B5EF4-FFF2-40B4-BE49-F238E27FC236}">
                <a16:creationId xmlns:a16="http://schemas.microsoft.com/office/drawing/2014/main" id="{846B7B0D-ACDC-4846-B39C-C4CC2A78225B}"/>
              </a:ext>
            </a:extLst>
          </p:cNvPr>
          <p:cNvPicPr>
            <a:picLocks noChangeAspect="1"/>
          </p:cNvPicPr>
          <p:nvPr/>
        </p:nvPicPr>
        <p:blipFill>
          <a:blip r:embed="rId3"/>
          <a:stretch>
            <a:fillRect/>
          </a:stretch>
        </p:blipFill>
        <p:spPr>
          <a:xfrm>
            <a:off x="54964" y="5313220"/>
            <a:ext cx="12082071" cy="1544780"/>
          </a:xfrm>
          <a:prstGeom prst="rect">
            <a:avLst/>
          </a:prstGeom>
          <a:ln w="12700">
            <a:miter lim="400000"/>
          </a:ln>
        </p:spPr>
      </p:pic>
      <p:pic>
        <p:nvPicPr>
          <p:cNvPr id="7" name="Picture 6" descr="A person smiling at the camera&#10;&#10;Description automatically generated with medium confidence">
            <a:extLst>
              <a:ext uri="{FF2B5EF4-FFF2-40B4-BE49-F238E27FC236}">
                <a16:creationId xmlns:a16="http://schemas.microsoft.com/office/drawing/2014/main" id="{0CCE1FE8-0AA8-0D4C-B8C7-250F7817FA8A}"/>
              </a:ext>
            </a:extLst>
          </p:cNvPr>
          <p:cNvPicPr>
            <a:picLocks noChangeAspect="1"/>
          </p:cNvPicPr>
          <p:nvPr/>
        </p:nvPicPr>
        <p:blipFill rotWithShape="1">
          <a:blip r:embed="rId4"/>
          <a:srcRect t="13226" b="10780"/>
          <a:stretch/>
        </p:blipFill>
        <p:spPr>
          <a:xfrm>
            <a:off x="2800753" y="1831162"/>
            <a:ext cx="2002536" cy="2282718"/>
          </a:xfrm>
          <a:prstGeom prst="rect">
            <a:avLst/>
          </a:prstGeom>
          <a:ln>
            <a:solidFill>
              <a:schemeClr val="accent1"/>
            </a:solidFill>
          </a:ln>
          <a:effectLst>
            <a:reflection blurRad="6350" stA="52000" endA="300" endPos="35000" dir="5400000" sy="-100000" algn="bl" rotWithShape="0"/>
          </a:effectLst>
        </p:spPr>
      </p:pic>
    </p:spTree>
    <p:extLst>
      <p:ext uri="{BB962C8B-B14F-4D97-AF65-F5344CB8AC3E}">
        <p14:creationId xmlns:p14="http://schemas.microsoft.com/office/powerpoint/2010/main" val="239662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D3A8A3FE-348F-FD41-A7B5-86772DF8E460}"/>
              </a:ext>
            </a:extLst>
          </p:cNvPr>
          <p:cNvSpPr txBox="1">
            <a:spLocks/>
          </p:cNvSpPr>
          <p:nvPr/>
        </p:nvSpPr>
        <p:spPr>
          <a:xfrm>
            <a:off x="656442" y="235125"/>
            <a:ext cx="5344617" cy="1079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4000" dirty="0">
                <a:latin typeface="Sofia Pro Extra Light" pitchFamily="2" charset="0"/>
              </a:rPr>
              <a:t>BARRIERS TO GENDER EQUALITY</a:t>
            </a:r>
            <a:endParaRPr lang="en-US" sz="4000" kern="1200" dirty="0">
              <a:solidFill>
                <a:schemeClr val="tx1"/>
              </a:solidFill>
              <a:latin typeface="Sofia Pro Extra Light" pitchFamily="2" charset="0"/>
            </a:endParaRPr>
          </a:p>
        </p:txBody>
      </p:sp>
      <p:graphicFrame>
        <p:nvGraphicFramePr>
          <p:cNvPr id="2" name="Content Placeholder 2">
            <a:extLst>
              <a:ext uri="{FF2B5EF4-FFF2-40B4-BE49-F238E27FC236}">
                <a16:creationId xmlns:a16="http://schemas.microsoft.com/office/drawing/2014/main" id="{C9D61442-592D-FA46-BB6D-701AD382670A}"/>
              </a:ext>
            </a:extLst>
          </p:cNvPr>
          <p:cNvGraphicFramePr>
            <a:graphicFrameLocks/>
          </p:cNvGraphicFramePr>
          <p:nvPr>
            <p:extLst>
              <p:ext uri="{D42A27DB-BD31-4B8C-83A1-F6EECF244321}">
                <p14:modId xmlns:p14="http://schemas.microsoft.com/office/powerpoint/2010/main" val="1145002712"/>
              </p:ext>
            </p:extLst>
          </p:nvPr>
        </p:nvGraphicFramePr>
        <p:xfrm>
          <a:off x="656442" y="1323336"/>
          <a:ext cx="5699387" cy="535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 name="Picture 30">
            <a:extLst>
              <a:ext uri="{FF2B5EF4-FFF2-40B4-BE49-F238E27FC236}">
                <a16:creationId xmlns:a16="http://schemas.microsoft.com/office/drawing/2014/main" id="{F17D35AB-7B69-754A-B263-99D1322D71BE}"/>
              </a:ext>
            </a:extLst>
          </p:cNvPr>
          <p:cNvPicPr>
            <a:picLocks noChangeAspect="1"/>
          </p:cNvPicPr>
          <p:nvPr/>
        </p:nvPicPr>
        <p:blipFill>
          <a:blip r:embed="rId8"/>
          <a:srcRect/>
          <a:stretch/>
        </p:blipFill>
        <p:spPr>
          <a:xfrm>
            <a:off x="7156116" y="5395732"/>
            <a:ext cx="4699000" cy="1308100"/>
          </a:xfrm>
          <a:prstGeom prst="rect">
            <a:avLst/>
          </a:prstGeom>
        </p:spPr>
      </p:pic>
      <p:pic>
        <p:nvPicPr>
          <p:cNvPr id="5" name="Picture 4" descr="A picture containing text, seat, chair, sign&#10;&#10;Description automatically generated">
            <a:extLst>
              <a:ext uri="{FF2B5EF4-FFF2-40B4-BE49-F238E27FC236}">
                <a16:creationId xmlns:a16="http://schemas.microsoft.com/office/drawing/2014/main" id="{060FD97E-0A86-3541-957A-35220D79F1E8}"/>
              </a:ext>
            </a:extLst>
          </p:cNvPr>
          <p:cNvPicPr>
            <a:picLocks noChangeAspect="1"/>
          </p:cNvPicPr>
          <p:nvPr/>
        </p:nvPicPr>
        <p:blipFill>
          <a:blip r:embed="rId9"/>
          <a:stretch>
            <a:fillRect/>
          </a:stretch>
        </p:blipFill>
        <p:spPr>
          <a:xfrm>
            <a:off x="5723130" y="449261"/>
            <a:ext cx="7108452" cy="5959000"/>
          </a:xfrm>
          <a:prstGeom prst="rect">
            <a:avLst/>
          </a:prstGeom>
        </p:spPr>
      </p:pic>
    </p:spTree>
    <p:extLst>
      <p:ext uri="{BB962C8B-B14F-4D97-AF65-F5344CB8AC3E}">
        <p14:creationId xmlns:p14="http://schemas.microsoft.com/office/powerpoint/2010/main" val="107978300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D3A8A3FE-348F-FD41-A7B5-86772DF8E460}"/>
              </a:ext>
            </a:extLst>
          </p:cNvPr>
          <p:cNvSpPr txBox="1">
            <a:spLocks/>
          </p:cNvSpPr>
          <p:nvPr/>
        </p:nvSpPr>
        <p:spPr>
          <a:xfrm>
            <a:off x="656442" y="141155"/>
            <a:ext cx="10513225" cy="1079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4000" dirty="0">
                <a:latin typeface="Sofia Pro" pitchFamily="2" charset="0"/>
              </a:rPr>
              <a:t>CHANGING LIVES THROUGH EDUCATION</a:t>
            </a:r>
            <a:endParaRPr lang="en-US" sz="4000" kern="1200" dirty="0">
              <a:solidFill>
                <a:schemeClr val="tx1"/>
              </a:solidFill>
              <a:latin typeface="Sofia Pro Extra Light" pitchFamily="2" charset="0"/>
            </a:endParaRPr>
          </a:p>
        </p:txBody>
      </p:sp>
      <p:graphicFrame>
        <p:nvGraphicFramePr>
          <p:cNvPr id="2" name="Content Placeholder 2">
            <a:extLst>
              <a:ext uri="{FF2B5EF4-FFF2-40B4-BE49-F238E27FC236}">
                <a16:creationId xmlns:a16="http://schemas.microsoft.com/office/drawing/2014/main" id="{C9D61442-592D-FA46-BB6D-701AD382670A}"/>
              </a:ext>
            </a:extLst>
          </p:cNvPr>
          <p:cNvGraphicFramePr>
            <a:graphicFrameLocks/>
          </p:cNvGraphicFramePr>
          <p:nvPr>
            <p:extLst>
              <p:ext uri="{D42A27DB-BD31-4B8C-83A1-F6EECF244321}">
                <p14:modId xmlns:p14="http://schemas.microsoft.com/office/powerpoint/2010/main" val="43793262"/>
              </p:ext>
            </p:extLst>
          </p:nvPr>
        </p:nvGraphicFramePr>
        <p:xfrm>
          <a:off x="656442" y="1323336"/>
          <a:ext cx="5699387" cy="535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 name="Picture 30">
            <a:extLst>
              <a:ext uri="{FF2B5EF4-FFF2-40B4-BE49-F238E27FC236}">
                <a16:creationId xmlns:a16="http://schemas.microsoft.com/office/drawing/2014/main" id="{F17D35AB-7B69-754A-B263-99D1322D71BE}"/>
              </a:ext>
            </a:extLst>
          </p:cNvPr>
          <p:cNvPicPr>
            <a:picLocks noChangeAspect="1"/>
          </p:cNvPicPr>
          <p:nvPr/>
        </p:nvPicPr>
        <p:blipFill>
          <a:blip r:embed="rId8"/>
          <a:srcRect/>
          <a:stretch/>
        </p:blipFill>
        <p:spPr>
          <a:xfrm>
            <a:off x="7156116" y="5395732"/>
            <a:ext cx="4699000" cy="1308100"/>
          </a:xfrm>
          <a:prstGeom prst="rect">
            <a:avLst/>
          </a:prstGeom>
        </p:spPr>
      </p:pic>
      <p:grpSp>
        <p:nvGrpSpPr>
          <p:cNvPr id="8" name="Group 7">
            <a:extLst>
              <a:ext uri="{FF2B5EF4-FFF2-40B4-BE49-F238E27FC236}">
                <a16:creationId xmlns:a16="http://schemas.microsoft.com/office/drawing/2014/main" id="{CB9DFD64-69CB-AA45-BA60-469EF2CE4D6F}"/>
              </a:ext>
            </a:extLst>
          </p:cNvPr>
          <p:cNvGrpSpPr/>
          <p:nvPr/>
        </p:nvGrpSpPr>
        <p:grpSpPr>
          <a:xfrm>
            <a:off x="6699892" y="1123163"/>
            <a:ext cx="4889377" cy="4902644"/>
            <a:chOff x="6699892" y="1123163"/>
            <a:chExt cx="4889377" cy="4902644"/>
          </a:xfrm>
        </p:grpSpPr>
        <p:pic>
          <p:nvPicPr>
            <p:cNvPr id="9" name="Picture 8">
              <a:extLst>
                <a:ext uri="{FF2B5EF4-FFF2-40B4-BE49-F238E27FC236}">
                  <a16:creationId xmlns:a16="http://schemas.microsoft.com/office/drawing/2014/main" id="{89A9386C-7856-F348-B4E6-0CF18744208D}"/>
                </a:ext>
              </a:extLst>
            </p:cNvPr>
            <p:cNvPicPr>
              <a:picLocks noChangeAspect="1"/>
            </p:cNvPicPr>
            <p:nvPr/>
          </p:nvPicPr>
          <p:blipFill>
            <a:blip r:embed="rId9"/>
            <a:stretch>
              <a:fillRect/>
            </a:stretch>
          </p:blipFill>
          <p:spPr>
            <a:xfrm>
              <a:off x="8311769" y="1946339"/>
              <a:ext cx="1397296" cy="1456440"/>
            </a:xfrm>
            <a:prstGeom prst="rect">
              <a:avLst/>
            </a:prstGeom>
          </p:spPr>
        </p:pic>
        <p:pic>
          <p:nvPicPr>
            <p:cNvPr id="10" name="Picture 9">
              <a:extLst>
                <a:ext uri="{FF2B5EF4-FFF2-40B4-BE49-F238E27FC236}">
                  <a16:creationId xmlns:a16="http://schemas.microsoft.com/office/drawing/2014/main" id="{1411FFE4-648F-B149-B995-486AAF6CB387}"/>
                </a:ext>
              </a:extLst>
            </p:cNvPr>
            <p:cNvPicPr>
              <a:picLocks noChangeAspect="1"/>
            </p:cNvPicPr>
            <p:nvPr/>
          </p:nvPicPr>
          <p:blipFill>
            <a:blip r:embed="rId10"/>
            <a:stretch>
              <a:fillRect/>
            </a:stretch>
          </p:blipFill>
          <p:spPr>
            <a:xfrm>
              <a:off x="6699892" y="2499757"/>
              <a:ext cx="1225480" cy="1225481"/>
            </a:xfrm>
            <a:prstGeom prst="rect">
              <a:avLst/>
            </a:prstGeom>
          </p:spPr>
        </p:pic>
        <p:pic>
          <p:nvPicPr>
            <p:cNvPr id="11" name="Picture 10">
              <a:extLst>
                <a:ext uri="{FF2B5EF4-FFF2-40B4-BE49-F238E27FC236}">
                  <a16:creationId xmlns:a16="http://schemas.microsoft.com/office/drawing/2014/main" id="{2892FE0D-4369-A047-BCCB-23E69CFEDBAF}"/>
                </a:ext>
              </a:extLst>
            </p:cNvPr>
            <p:cNvPicPr>
              <a:picLocks noChangeAspect="1"/>
            </p:cNvPicPr>
            <p:nvPr/>
          </p:nvPicPr>
          <p:blipFill>
            <a:blip r:embed="rId11"/>
            <a:stretch>
              <a:fillRect/>
            </a:stretch>
          </p:blipFill>
          <p:spPr>
            <a:xfrm>
              <a:off x="7483992" y="1123397"/>
              <a:ext cx="1225480" cy="1225480"/>
            </a:xfrm>
            <a:prstGeom prst="rect">
              <a:avLst/>
            </a:prstGeom>
          </p:spPr>
        </p:pic>
        <p:pic>
          <p:nvPicPr>
            <p:cNvPr id="12" name="Picture 11">
              <a:extLst>
                <a:ext uri="{FF2B5EF4-FFF2-40B4-BE49-F238E27FC236}">
                  <a16:creationId xmlns:a16="http://schemas.microsoft.com/office/drawing/2014/main" id="{5CA1C9BD-E959-E047-85B6-482481B8B2F6}"/>
                </a:ext>
              </a:extLst>
            </p:cNvPr>
            <p:cNvPicPr>
              <a:picLocks noChangeAspect="1"/>
            </p:cNvPicPr>
            <p:nvPr/>
          </p:nvPicPr>
          <p:blipFill>
            <a:blip r:embed="rId12"/>
            <a:stretch>
              <a:fillRect/>
            </a:stretch>
          </p:blipFill>
          <p:spPr>
            <a:xfrm>
              <a:off x="9554152" y="1123163"/>
              <a:ext cx="1225480" cy="1230422"/>
            </a:xfrm>
            <a:prstGeom prst="rect">
              <a:avLst/>
            </a:prstGeom>
          </p:spPr>
        </p:pic>
        <p:pic>
          <p:nvPicPr>
            <p:cNvPr id="13" name="Picture 12">
              <a:extLst>
                <a:ext uri="{FF2B5EF4-FFF2-40B4-BE49-F238E27FC236}">
                  <a16:creationId xmlns:a16="http://schemas.microsoft.com/office/drawing/2014/main" id="{E09D2C1A-D5EE-6F42-8B0A-7A44613ED50D}"/>
                </a:ext>
              </a:extLst>
            </p:cNvPr>
            <p:cNvPicPr>
              <a:picLocks noChangeAspect="1"/>
            </p:cNvPicPr>
            <p:nvPr/>
          </p:nvPicPr>
          <p:blipFill>
            <a:blip r:embed="rId13"/>
            <a:stretch>
              <a:fillRect/>
            </a:stretch>
          </p:blipFill>
          <p:spPr>
            <a:xfrm>
              <a:off x="10386544" y="2512842"/>
              <a:ext cx="1202725" cy="1308099"/>
            </a:xfrm>
            <a:prstGeom prst="rect">
              <a:avLst/>
            </a:prstGeom>
          </p:spPr>
        </p:pic>
        <p:pic>
          <p:nvPicPr>
            <p:cNvPr id="14" name="Picture 13">
              <a:extLst>
                <a:ext uri="{FF2B5EF4-FFF2-40B4-BE49-F238E27FC236}">
                  <a16:creationId xmlns:a16="http://schemas.microsoft.com/office/drawing/2014/main" id="{D88493DB-5196-9C47-A106-E2BC90371CFB}"/>
                </a:ext>
              </a:extLst>
            </p:cNvPr>
            <p:cNvPicPr>
              <a:picLocks noChangeAspect="1"/>
            </p:cNvPicPr>
            <p:nvPr/>
          </p:nvPicPr>
          <p:blipFill>
            <a:blip r:embed="rId14"/>
            <a:stretch>
              <a:fillRect/>
            </a:stretch>
          </p:blipFill>
          <p:spPr>
            <a:xfrm>
              <a:off x="9944186" y="4245284"/>
              <a:ext cx="1225481" cy="1225481"/>
            </a:xfrm>
            <a:prstGeom prst="rect">
              <a:avLst/>
            </a:prstGeom>
          </p:spPr>
        </p:pic>
        <p:pic>
          <p:nvPicPr>
            <p:cNvPr id="15" name="Picture 14">
              <a:extLst>
                <a:ext uri="{FF2B5EF4-FFF2-40B4-BE49-F238E27FC236}">
                  <a16:creationId xmlns:a16="http://schemas.microsoft.com/office/drawing/2014/main" id="{DB923A91-35A6-0047-897F-E57E12574B49}"/>
                </a:ext>
              </a:extLst>
            </p:cNvPr>
            <p:cNvPicPr>
              <a:picLocks noChangeAspect="1"/>
            </p:cNvPicPr>
            <p:nvPr/>
          </p:nvPicPr>
          <p:blipFill>
            <a:blip r:embed="rId15"/>
            <a:stretch>
              <a:fillRect/>
            </a:stretch>
          </p:blipFill>
          <p:spPr>
            <a:xfrm>
              <a:off x="8461585" y="4783024"/>
              <a:ext cx="1225480" cy="1242783"/>
            </a:xfrm>
            <a:prstGeom prst="rect">
              <a:avLst/>
            </a:prstGeom>
          </p:spPr>
        </p:pic>
        <p:pic>
          <p:nvPicPr>
            <p:cNvPr id="16" name="Picture 15">
              <a:extLst>
                <a:ext uri="{FF2B5EF4-FFF2-40B4-BE49-F238E27FC236}">
                  <a16:creationId xmlns:a16="http://schemas.microsoft.com/office/drawing/2014/main" id="{8463F2BE-0322-DD42-A7C1-2CB9C040F271}"/>
                </a:ext>
              </a:extLst>
            </p:cNvPr>
            <p:cNvPicPr>
              <a:picLocks noChangeAspect="1"/>
            </p:cNvPicPr>
            <p:nvPr/>
          </p:nvPicPr>
          <p:blipFill>
            <a:blip r:embed="rId16"/>
            <a:stretch>
              <a:fillRect/>
            </a:stretch>
          </p:blipFill>
          <p:spPr>
            <a:xfrm>
              <a:off x="6919248" y="4187329"/>
              <a:ext cx="1346534" cy="1308100"/>
            </a:xfrm>
            <a:prstGeom prst="rect">
              <a:avLst/>
            </a:prstGeom>
          </p:spPr>
        </p:pic>
        <p:sp>
          <p:nvSpPr>
            <p:cNvPr id="17" name="TextBox 16">
              <a:extLst>
                <a:ext uri="{FF2B5EF4-FFF2-40B4-BE49-F238E27FC236}">
                  <a16:creationId xmlns:a16="http://schemas.microsoft.com/office/drawing/2014/main" id="{BB399ECD-3927-8341-99FF-560F91B5F911}"/>
                </a:ext>
              </a:extLst>
            </p:cNvPr>
            <p:cNvSpPr txBox="1"/>
            <p:nvPr/>
          </p:nvSpPr>
          <p:spPr>
            <a:xfrm>
              <a:off x="7737111" y="3485945"/>
              <a:ext cx="2863762" cy="923330"/>
            </a:xfrm>
            <a:prstGeom prst="rect">
              <a:avLst/>
            </a:prstGeom>
            <a:noFill/>
          </p:spPr>
          <p:txBody>
            <a:bodyPr wrap="square" rtlCol="0">
              <a:spAutoFit/>
            </a:bodyPr>
            <a:lstStyle/>
            <a:p>
              <a:pPr algn="ctr"/>
              <a:r>
                <a:rPr lang="en-US" b="1" dirty="0">
                  <a:latin typeface="Sofia Pro Extra Light" pitchFamily="2" charset="0"/>
                </a:rPr>
                <a:t>UDHR Article 26 - Everyone has a right to Education </a:t>
              </a:r>
            </a:p>
          </p:txBody>
        </p:sp>
      </p:grpSp>
    </p:spTree>
    <p:extLst>
      <p:ext uri="{BB962C8B-B14F-4D97-AF65-F5344CB8AC3E}">
        <p14:creationId xmlns:p14="http://schemas.microsoft.com/office/powerpoint/2010/main" val="11416193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Date_NewPA" descr="NoDate_NewPA">
            <a:hlinkClick r:id="" action="ppaction://media"/>
            <a:extLst>
              <a:ext uri="{FF2B5EF4-FFF2-40B4-BE49-F238E27FC236}">
                <a16:creationId xmlns:a16="http://schemas.microsoft.com/office/drawing/2014/main" id="{0291A4D1-D7BA-954C-BBAF-E49B3299FE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1588"/>
            <a:ext cx="12192000" cy="6858000"/>
          </a:xfrm>
          <a:prstGeom prst="rect">
            <a:avLst/>
          </a:prstGeom>
        </p:spPr>
      </p:pic>
    </p:spTree>
    <p:extLst>
      <p:ext uri="{BB962C8B-B14F-4D97-AF65-F5344CB8AC3E}">
        <p14:creationId xmlns:p14="http://schemas.microsoft.com/office/powerpoint/2010/main" val="19362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picture containing table, person, indoor, people&#10;&#10;Description automatically generated">
            <a:extLst>
              <a:ext uri="{FF2B5EF4-FFF2-40B4-BE49-F238E27FC236}">
                <a16:creationId xmlns:a16="http://schemas.microsoft.com/office/drawing/2014/main" id="{9860F85F-8251-774F-A5FE-FDA7EF4DEBDF}"/>
              </a:ext>
            </a:extLst>
          </p:cNvPr>
          <p:cNvPicPr>
            <a:picLocks noChangeAspect="1"/>
          </p:cNvPicPr>
          <p:nvPr/>
        </p:nvPicPr>
        <p:blipFill rotWithShape="1">
          <a:blip r:embed="rId3"/>
          <a:srcRect r="-2" b="36581"/>
          <a:stretch/>
        </p:blipFill>
        <p:spPr>
          <a:xfrm>
            <a:off x="3484389" y="0"/>
            <a:ext cx="10936015" cy="5201563"/>
          </a:xfrm>
          <a:prstGeom prst="rect">
            <a:avLst/>
          </a:prstGeom>
        </p:spPr>
      </p:pic>
      <p:sp>
        <p:nvSpPr>
          <p:cNvPr id="27" name="Freeform: Shape 2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D3A8A3FE-348F-FD41-A7B5-86772DF8E460}"/>
              </a:ext>
            </a:extLst>
          </p:cNvPr>
          <p:cNvSpPr txBox="1">
            <a:spLocks/>
          </p:cNvSpPr>
          <p:nvPr/>
        </p:nvSpPr>
        <p:spPr>
          <a:xfrm>
            <a:off x="751383" y="251088"/>
            <a:ext cx="3062790" cy="10792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chemeClr val="tx1"/>
                </a:solidFill>
                <a:latin typeface="Sofia Pro" pitchFamily="2" charset="0"/>
              </a:rPr>
              <a:t>OBJECTIVES  </a:t>
            </a:r>
          </a:p>
        </p:txBody>
      </p:sp>
      <p:graphicFrame>
        <p:nvGraphicFramePr>
          <p:cNvPr id="2" name="Content Placeholder 2">
            <a:extLst>
              <a:ext uri="{FF2B5EF4-FFF2-40B4-BE49-F238E27FC236}">
                <a16:creationId xmlns:a16="http://schemas.microsoft.com/office/drawing/2014/main" id="{C9D61442-592D-FA46-BB6D-701AD382670A}"/>
              </a:ext>
            </a:extLst>
          </p:cNvPr>
          <p:cNvGraphicFramePr>
            <a:graphicFrameLocks/>
          </p:cNvGraphicFramePr>
          <p:nvPr>
            <p:extLst>
              <p:ext uri="{D42A27DB-BD31-4B8C-83A1-F6EECF244321}">
                <p14:modId xmlns:p14="http://schemas.microsoft.com/office/powerpoint/2010/main" val="321105903"/>
              </p:ext>
            </p:extLst>
          </p:nvPr>
        </p:nvGraphicFramePr>
        <p:xfrm>
          <a:off x="751383" y="1170820"/>
          <a:ext cx="5709378" cy="4673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Straight Connector 24">
            <a:extLst>
              <a:ext uri="{FF2B5EF4-FFF2-40B4-BE49-F238E27FC236}">
                <a16:creationId xmlns:a16="http://schemas.microsoft.com/office/drawing/2014/main" id="{4F766CC4-7B0E-EE49-BD28-D2E6B66BAF09}"/>
              </a:ext>
            </a:extLst>
          </p:cNvPr>
          <p:cNvSpPr/>
          <p:nvPr/>
        </p:nvSpPr>
        <p:spPr>
          <a:xfrm>
            <a:off x="751383" y="2079913"/>
            <a:ext cx="4996521" cy="0"/>
          </a:xfrm>
          <a:prstGeom prst="line">
            <a:avLst/>
          </a:prstGeom>
          <a:ln>
            <a:solidFill>
              <a:schemeClr val="accent4"/>
            </a:solidFill>
          </a:ln>
        </p:spPr>
        <p:style>
          <a:lnRef idx="1">
            <a:scrgbClr r="0" g="0" b="0"/>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pic>
        <p:nvPicPr>
          <p:cNvPr id="31" name="Picture 30">
            <a:extLst>
              <a:ext uri="{FF2B5EF4-FFF2-40B4-BE49-F238E27FC236}">
                <a16:creationId xmlns:a16="http://schemas.microsoft.com/office/drawing/2014/main" id="{F17D35AB-7B69-754A-B263-99D1322D71BE}"/>
              </a:ext>
            </a:extLst>
          </p:cNvPr>
          <p:cNvPicPr>
            <a:picLocks noChangeAspect="1"/>
          </p:cNvPicPr>
          <p:nvPr/>
        </p:nvPicPr>
        <p:blipFill>
          <a:blip r:embed="rId9"/>
          <a:srcRect/>
          <a:stretch/>
        </p:blipFill>
        <p:spPr>
          <a:xfrm>
            <a:off x="7156116" y="5395732"/>
            <a:ext cx="4699000" cy="1308100"/>
          </a:xfrm>
          <a:prstGeom prst="rect">
            <a:avLst/>
          </a:prstGeom>
        </p:spPr>
      </p:pic>
    </p:spTree>
    <p:extLst>
      <p:ext uri="{BB962C8B-B14F-4D97-AF65-F5344CB8AC3E}">
        <p14:creationId xmlns:p14="http://schemas.microsoft.com/office/powerpoint/2010/main" val="13467473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classroom&#10;&#10;Description automatically generated with medium confidence">
            <a:extLst>
              <a:ext uri="{FF2B5EF4-FFF2-40B4-BE49-F238E27FC236}">
                <a16:creationId xmlns:a16="http://schemas.microsoft.com/office/drawing/2014/main" id="{47D87DE6-8EB3-A943-9AD0-6E5E9AFA9FEE}"/>
              </a:ext>
            </a:extLst>
          </p:cNvPr>
          <p:cNvPicPr>
            <a:picLocks noChangeAspect="1"/>
          </p:cNvPicPr>
          <p:nvPr/>
        </p:nvPicPr>
        <p:blipFill rotWithShape="1">
          <a:blip r:embed="rId3"/>
          <a:srcRect r="11696"/>
          <a:stretch/>
        </p:blipFill>
        <p:spPr>
          <a:xfrm>
            <a:off x="6096000" y="10"/>
            <a:ext cx="8074479" cy="6857990"/>
          </a:xfrm>
          <a:prstGeom prst="rect">
            <a:avLst/>
          </a:prstGeom>
          <a:noFill/>
        </p:spPr>
      </p:pic>
      <p:sp>
        <p:nvSpPr>
          <p:cNvPr id="61" name="Freeform: Shape 6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Freeform: Shape 6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FF6192B-15B9-8048-9DD2-CB115344C906}"/>
              </a:ext>
            </a:extLst>
          </p:cNvPr>
          <p:cNvSpPr>
            <a:spLocks noGrp="1"/>
          </p:cNvSpPr>
          <p:nvPr>
            <p:ph type="title"/>
          </p:nvPr>
        </p:nvSpPr>
        <p:spPr>
          <a:xfrm>
            <a:off x="640054" y="633867"/>
            <a:ext cx="5266155" cy="1325563"/>
          </a:xfrm>
        </p:spPr>
        <p:txBody>
          <a:bodyPr>
            <a:normAutofit/>
          </a:bodyPr>
          <a:lstStyle/>
          <a:p>
            <a:r>
              <a:rPr lang="en-GB" sz="4000" dirty="0">
                <a:latin typeface="Sofia Pro" pitchFamily="2" charset="0"/>
              </a:rPr>
              <a:t>MEANS OF IMPLEMENTATION</a:t>
            </a:r>
            <a:endParaRPr lang="en-US" sz="4000" dirty="0">
              <a:latin typeface="Sofia Pro" pitchFamily="2" charset="0"/>
            </a:endParaRPr>
          </a:p>
        </p:txBody>
      </p:sp>
      <p:pic>
        <p:nvPicPr>
          <p:cNvPr id="23" name="Picture 22">
            <a:extLst>
              <a:ext uri="{FF2B5EF4-FFF2-40B4-BE49-F238E27FC236}">
                <a16:creationId xmlns:a16="http://schemas.microsoft.com/office/drawing/2014/main" id="{A6DD69EF-EBD4-C940-8508-6BCFF6D22ADB}"/>
              </a:ext>
            </a:extLst>
          </p:cNvPr>
          <p:cNvPicPr>
            <a:picLocks noChangeAspect="1"/>
          </p:cNvPicPr>
          <p:nvPr/>
        </p:nvPicPr>
        <p:blipFill>
          <a:blip r:embed="rId4"/>
          <a:srcRect/>
          <a:stretch/>
        </p:blipFill>
        <p:spPr>
          <a:xfrm>
            <a:off x="7431174" y="5395732"/>
            <a:ext cx="4699000" cy="1308100"/>
          </a:xfrm>
          <a:prstGeom prst="rect">
            <a:avLst/>
          </a:prstGeom>
        </p:spPr>
      </p:pic>
      <p:graphicFrame>
        <p:nvGraphicFramePr>
          <p:cNvPr id="10" name="Content Placeholder 2">
            <a:extLst>
              <a:ext uri="{FF2B5EF4-FFF2-40B4-BE49-F238E27FC236}">
                <a16:creationId xmlns:a16="http://schemas.microsoft.com/office/drawing/2014/main" id="{D6091448-02E9-C64C-A509-882C87E159DB}"/>
              </a:ext>
            </a:extLst>
          </p:cNvPr>
          <p:cNvGraphicFramePr>
            <a:graphicFrameLocks/>
          </p:cNvGraphicFramePr>
          <p:nvPr>
            <p:extLst>
              <p:ext uri="{D42A27DB-BD31-4B8C-83A1-F6EECF244321}">
                <p14:modId xmlns:p14="http://schemas.microsoft.com/office/powerpoint/2010/main" val="2163384345"/>
              </p:ext>
            </p:extLst>
          </p:nvPr>
        </p:nvGraphicFramePr>
        <p:xfrm>
          <a:off x="640054" y="1818625"/>
          <a:ext cx="5041492" cy="37427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070436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young child writing on a piece of paper&#10;&#10;Description automatically generated with low confidence">
            <a:extLst>
              <a:ext uri="{FF2B5EF4-FFF2-40B4-BE49-F238E27FC236}">
                <a16:creationId xmlns:a16="http://schemas.microsoft.com/office/drawing/2014/main" id="{47D87DE6-8EB3-A943-9AD0-6E5E9AFA9FEE}"/>
              </a:ext>
            </a:extLst>
          </p:cNvPr>
          <p:cNvPicPr>
            <a:picLocks noChangeAspect="1"/>
          </p:cNvPicPr>
          <p:nvPr/>
        </p:nvPicPr>
        <p:blipFill rotWithShape="1">
          <a:blip r:embed="rId3"/>
          <a:srcRect l="7178" r="26889"/>
          <a:stretch/>
        </p:blipFill>
        <p:spPr>
          <a:xfrm>
            <a:off x="4117521" y="10"/>
            <a:ext cx="8074479" cy="6857990"/>
          </a:xfrm>
          <a:prstGeom prst="rect">
            <a:avLst/>
          </a:prstGeom>
        </p:spPr>
      </p:pic>
      <p:sp>
        <p:nvSpPr>
          <p:cNvPr id="65" name="Freeform: Shape 6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FF6192B-15B9-8048-9DD2-CB115344C906}"/>
              </a:ext>
            </a:extLst>
          </p:cNvPr>
          <p:cNvSpPr>
            <a:spLocks noGrp="1"/>
          </p:cNvSpPr>
          <p:nvPr>
            <p:ph type="title"/>
          </p:nvPr>
        </p:nvSpPr>
        <p:spPr>
          <a:xfrm>
            <a:off x="833422" y="346077"/>
            <a:ext cx="6240705" cy="1325563"/>
          </a:xfrm>
        </p:spPr>
        <p:txBody>
          <a:bodyPr>
            <a:normAutofit/>
          </a:bodyPr>
          <a:lstStyle/>
          <a:p>
            <a:r>
              <a:rPr lang="en-GB" sz="4000" dirty="0">
                <a:latin typeface="Sofia Pro Extra Light" pitchFamily="2" charset="0"/>
              </a:rPr>
              <a:t>OUTCOMES &amp; IMPACT</a:t>
            </a:r>
            <a:endParaRPr lang="en-US" sz="4000" dirty="0">
              <a:latin typeface="Sofia Pro Extra Light" pitchFamily="2" charset="0"/>
            </a:endParaRPr>
          </a:p>
        </p:txBody>
      </p:sp>
      <p:sp>
        <p:nvSpPr>
          <p:cNvPr id="4" name="Content Placeholder 3">
            <a:extLst>
              <a:ext uri="{FF2B5EF4-FFF2-40B4-BE49-F238E27FC236}">
                <a16:creationId xmlns:a16="http://schemas.microsoft.com/office/drawing/2014/main" id="{F7EB090E-4245-9C45-A02C-72BA13359CE8}"/>
              </a:ext>
            </a:extLst>
          </p:cNvPr>
          <p:cNvSpPr>
            <a:spLocks noGrp="1"/>
          </p:cNvSpPr>
          <p:nvPr>
            <p:ph idx="1"/>
          </p:nvPr>
        </p:nvSpPr>
        <p:spPr>
          <a:xfrm>
            <a:off x="418875" y="1671640"/>
            <a:ext cx="4699000" cy="4378142"/>
          </a:xfrm>
        </p:spPr>
        <p:txBody>
          <a:bodyPr>
            <a:normAutofit fontScale="92500" lnSpcReduction="20000"/>
          </a:bodyPr>
          <a:lstStyle/>
          <a:p>
            <a:pPr marL="0" indent="0">
              <a:buNone/>
            </a:pPr>
            <a:r>
              <a:rPr lang="en-US" sz="1700" dirty="0">
                <a:latin typeface="Sofia Pro Extra Light" pitchFamily="2" charset="0"/>
              </a:rPr>
              <a:t>Women and Girls Will:</a:t>
            </a:r>
          </a:p>
          <a:p>
            <a:pPr marL="0" indent="0">
              <a:buNone/>
            </a:pPr>
            <a:endParaRPr lang="en-US" sz="1700" dirty="0">
              <a:latin typeface="Sofia Pro Extra Light" pitchFamily="2" charset="0"/>
            </a:endParaRPr>
          </a:p>
          <a:p>
            <a:pPr lvl="1"/>
            <a:r>
              <a:rPr lang="en-GB" sz="1700" dirty="0">
                <a:latin typeface="Sofia Pro Extra Light" pitchFamily="2" charset="0"/>
              </a:rPr>
              <a:t>Learn and feel safe</a:t>
            </a:r>
          </a:p>
          <a:p>
            <a:pPr lvl="1"/>
            <a:endParaRPr lang="en-US" sz="1700" dirty="0">
              <a:latin typeface="Sofia Pro Extra Light" pitchFamily="2" charset="0"/>
            </a:endParaRPr>
          </a:p>
          <a:p>
            <a:pPr lvl="1"/>
            <a:r>
              <a:rPr lang="en-GB" sz="1700" dirty="0">
                <a:latin typeface="Sofia Pro Extra Light" pitchFamily="2" charset="0"/>
              </a:rPr>
              <a:t>Opportunity to complete differing levels of education</a:t>
            </a:r>
          </a:p>
          <a:p>
            <a:pPr lvl="1"/>
            <a:endParaRPr lang="en-US" sz="1700" dirty="0">
              <a:latin typeface="Sofia Pro Extra Light" pitchFamily="2" charset="0"/>
            </a:endParaRPr>
          </a:p>
          <a:p>
            <a:pPr lvl="1"/>
            <a:r>
              <a:rPr lang="en-GB" sz="1700" dirty="0">
                <a:latin typeface="Sofia Pro Extra Light" pitchFamily="2" charset="0"/>
              </a:rPr>
              <a:t>Acquire the knowledge and skills to compete in the labour market – earn higher incomes</a:t>
            </a:r>
          </a:p>
          <a:p>
            <a:pPr lvl="1"/>
            <a:endParaRPr lang="en-US" sz="1700" dirty="0">
              <a:latin typeface="Sofia Pro Extra Light" pitchFamily="2" charset="0"/>
            </a:endParaRPr>
          </a:p>
          <a:p>
            <a:pPr lvl="1"/>
            <a:r>
              <a:rPr lang="en-GB" sz="1700" dirty="0">
                <a:latin typeface="Sofia Pro Extra Light" pitchFamily="2" charset="0"/>
              </a:rPr>
              <a:t>Learn socio-emotional and life skills</a:t>
            </a:r>
          </a:p>
          <a:p>
            <a:pPr lvl="1"/>
            <a:endParaRPr lang="en-US" sz="1700" dirty="0">
              <a:latin typeface="Sofia Pro Extra Light" pitchFamily="2" charset="0"/>
            </a:endParaRPr>
          </a:p>
          <a:p>
            <a:pPr lvl="1"/>
            <a:r>
              <a:rPr lang="en-GB" sz="1700" dirty="0">
                <a:latin typeface="Sofia Pro Extra Light" pitchFamily="2" charset="0"/>
              </a:rPr>
              <a:t>Make decisions about their own lives  - be able to marry at a later age</a:t>
            </a:r>
          </a:p>
          <a:p>
            <a:pPr lvl="1"/>
            <a:endParaRPr lang="en-US" sz="1700" dirty="0">
              <a:latin typeface="Sofia Pro Extra Light" pitchFamily="2" charset="0"/>
            </a:endParaRPr>
          </a:p>
          <a:p>
            <a:pPr lvl="1"/>
            <a:r>
              <a:rPr lang="en-GB" sz="1700" dirty="0">
                <a:latin typeface="Sofia Pro Extra Light" pitchFamily="2" charset="0"/>
              </a:rPr>
              <a:t>Contribute to their communities and the wider world</a:t>
            </a:r>
            <a:endParaRPr lang="en-US" sz="1700" dirty="0">
              <a:latin typeface="Sofia Pro Extra Light" pitchFamily="2" charset="0"/>
            </a:endParaRPr>
          </a:p>
          <a:p>
            <a:endParaRPr lang="en-US" sz="1400" dirty="0"/>
          </a:p>
        </p:txBody>
      </p:sp>
      <p:pic>
        <p:nvPicPr>
          <p:cNvPr id="42" name="Picture 41">
            <a:extLst>
              <a:ext uri="{FF2B5EF4-FFF2-40B4-BE49-F238E27FC236}">
                <a16:creationId xmlns:a16="http://schemas.microsoft.com/office/drawing/2014/main" id="{C0E6A1A5-0216-0649-B044-1706F25DD76E}"/>
              </a:ext>
            </a:extLst>
          </p:cNvPr>
          <p:cNvPicPr>
            <a:picLocks noChangeAspect="1"/>
          </p:cNvPicPr>
          <p:nvPr/>
        </p:nvPicPr>
        <p:blipFill>
          <a:blip r:embed="rId4"/>
          <a:srcRect/>
          <a:stretch/>
        </p:blipFill>
        <p:spPr>
          <a:xfrm>
            <a:off x="7156116" y="5395732"/>
            <a:ext cx="4699000" cy="1308100"/>
          </a:xfrm>
          <a:prstGeom prst="rect">
            <a:avLst/>
          </a:prstGeom>
        </p:spPr>
      </p:pic>
    </p:spTree>
    <p:extLst>
      <p:ext uri="{BB962C8B-B14F-4D97-AF65-F5344CB8AC3E}">
        <p14:creationId xmlns:p14="http://schemas.microsoft.com/office/powerpoint/2010/main" val="17670911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SI P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4602</TotalTime>
  <Words>433</Words>
  <Application>Microsoft Macintosh PowerPoint</Application>
  <PresentationFormat>Widescreen</PresentationFormat>
  <Paragraphs>77</Paragraphs>
  <Slides>14</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Sofia Pro</vt:lpstr>
      <vt:lpstr>Sofia Pro Condensed</vt:lpstr>
      <vt:lpstr>Sofia Pro Extra Light</vt:lpstr>
      <vt:lpstr>Sofia Pro Light italic</vt:lpstr>
      <vt:lpstr>Sofia Pro Medium italic</vt:lpstr>
      <vt:lpstr>Office Theme</vt:lpstr>
      <vt:lpstr>SOROPTIMIST INTERNATIONAL 2021-2023 Presidents Appeal</vt:lpstr>
      <vt:lpstr>SI PRESIDENT’S APPEAL 2021-23</vt:lpstr>
      <vt:lpstr>SI PRESIDENT’S APPEAL 2021-23</vt:lpstr>
      <vt:lpstr>PowerPoint Presentation</vt:lpstr>
      <vt:lpstr>PowerPoint Presentation</vt:lpstr>
      <vt:lpstr>PowerPoint Presentation</vt:lpstr>
      <vt:lpstr>PowerPoint Presentation</vt:lpstr>
      <vt:lpstr>MEANS OF IMPLEMENTATION</vt:lpstr>
      <vt:lpstr>OUTCOMES &amp; IMPACT</vt:lpstr>
      <vt:lpstr>PowerPoint Presentation</vt:lpstr>
      <vt:lpstr>PowerPoint Presentation</vt:lpstr>
      <vt:lpstr>Enabling girls to return to education</vt:lpstr>
      <vt:lpstr>Improving  self confidence &amp; self esteem, becoming financially independent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Wilkin</dc:creator>
  <cp:lastModifiedBy>Sarah Wilkin</cp:lastModifiedBy>
  <cp:revision>95</cp:revision>
  <dcterms:created xsi:type="dcterms:W3CDTF">2021-06-21T15:57:55Z</dcterms:created>
  <dcterms:modified xsi:type="dcterms:W3CDTF">2021-10-01T13:50:36Z</dcterms:modified>
</cp:coreProperties>
</file>